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56" r:id="rId2"/>
    <p:sldId id="292" r:id="rId3"/>
    <p:sldId id="257" r:id="rId4"/>
    <p:sldId id="259" r:id="rId5"/>
    <p:sldId id="260" r:id="rId6"/>
    <p:sldId id="261" r:id="rId7"/>
    <p:sldId id="262" r:id="rId8"/>
    <p:sldId id="276" r:id="rId9"/>
    <p:sldId id="263" r:id="rId10"/>
    <p:sldId id="265" r:id="rId11"/>
    <p:sldId id="280" r:id="rId12"/>
    <p:sldId id="266" r:id="rId13"/>
    <p:sldId id="281" r:id="rId14"/>
    <p:sldId id="264" r:id="rId15"/>
    <p:sldId id="267" r:id="rId16"/>
    <p:sldId id="268" r:id="rId17"/>
    <p:sldId id="269" r:id="rId18"/>
    <p:sldId id="286" r:id="rId19"/>
    <p:sldId id="270" r:id="rId20"/>
    <p:sldId id="277" r:id="rId21"/>
    <p:sldId id="287" r:id="rId22"/>
    <p:sldId id="271" r:id="rId23"/>
    <p:sldId id="288" r:id="rId24"/>
    <p:sldId id="278" r:id="rId25"/>
    <p:sldId id="275" r:id="rId26"/>
    <p:sldId id="282" r:id="rId27"/>
    <p:sldId id="289" r:id="rId28"/>
    <p:sldId id="283" r:id="rId29"/>
    <p:sldId id="290" r:id="rId30"/>
    <p:sldId id="284" r:id="rId31"/>
    <p:sldId id="285" r:id="rId32"/>
    <p:sldId id="291" r:id="rId33"/>
  </p:sldIdLst>
  <p:sldSz cx="9144000" cy="6858000" type="screen4x3"/>
  <p:notesSz cx="6858000" cy="9144000"/>
  <p:defaultTextStyle>
    <a:defPPr>
      <a:defRPr lang="en-US"/>
    </a:defPPr>
    <a:lvl1pPr algn="l" rtl="0" eaLnBrk="0" fontAlgn="base" hangingPunct="0">
      <a:spcBef>
        <a:spcPct val="0"/>
      </a:spcBef>
      <a:spcAft>
        <a:spcPct val="0"/>
      </a:spcAft>
      <a:defRPr sz="4000" kern="1200">
        <a:solidFill>
          <a:schemeClr val="tx1"/>
        </a:solidFill>
        <a:latin typeface="Scribble" pitchFamily="2" charset="0"/>
        <a:ea typeface="+mn-ea"/>
        <a:cs typeface="+mn-cs"/>
      </a:defRPr>
    </a:lvl1pPr>
    <a:lvl2pPr marL="457200" algn="l" rtl="0" eaLnBrk="0" fontAlgn="base" hangingPunct="0">
      <a:spcBef>
        <a:spcPct val="0"/>
      </a:spcBef>
      <a:spcAft>
        <a:spcPct val="0"/>
      </a:spcAft>
      <a:defRPr sz="4000" kern="1200">
        <a:solidFill>
          <a:schemeClr val="tx1"/>
        </a:solidFill>
        <a:latin typeface="Scribble" pitchFamily="2" charset="0"/>
        <a:ea typeface="+mn-ea"/>
        <a:cs typeface="+mn-cs"/>
      </a:defRPr>
    </a:lvl2pPr>
    <a:lvl3pPr marL="914400" algn="l" rtl="0" eaLnBrk="0" fontAlgn="base" hangingPunct="0">
      <a:spcBef>
        <a:spcPct val="0"/>
      </a:spcBef>
      <a:spcAft>
        <a:spcPct val="0"/>
      </a:spcAft>
      <a:defRPr sz="4000" kern="1200">
        <a:solidFill>
          <a:schemeClr val="tx1"/>
        </a:solidFill>
        <a:latin typeface="Scribble" pitchFamily="2" charset="0"/>
        <a:ea typeface="+mn-ea"/>
        <a:cs typeface="+mn-cs"/>
      </a:defRPr>
    </a:lvl3pPr>
    <a:lvl4pPr marL="1371600" algn="l" rtl="0" eaLnBrk="0" fontAlgn="base" hangingPunct="0">
      <a:spcBef>
        <a:spcPct val="0"/>
      </a:spcBef>
      <a:spcAft>
        <a:spcPct val="0"/>
      </a:spcAft>
      <a:defRPr sz="4000" kern="1200">
        <a:solidFill>
          <a:schemeClr val="tx1"/>
        </a:solidFill>
        <a:latin typeface="Scribble" pitchFamily="2" charset="0"/>
        <a:ea typeface="+mn-ea"/>
        <a:cs typeface="+mn-cs"/>
      </a:defRPr>
    </a:lvl4pPr>
    <a:lvl5pPr marL="1828800" algn="l" rtl="0" eaLnBrk="0" fontAlgn="base" hangingPunct="0">
      <a:spcBef>
        <a:spcPct val="0"/>
      </a:spcBef>
      <a:spcAft>
        <a:spcPct val="0"/>
      </a:spcAft>
      <a:defRPr sz="4000" kern="1200">
        <a:solidFill>
          <a:schemeClr val="tx1"/>
        </a:solidFill>
        <a:latin typeface="Scribble" pitchFamily="2" charset="0"/>
        <a:ea typeface="+mn-ea"/>
        <a:cs typeface="+mn-cs"/>
      </a:defRPr>
    </a:lvl5pPr>
    <a:lvl6pPr marL="2286000" algn="l" defTabSz="914400" rtl="0" eaLnBrk="1" latinLnBrk="0" hangingPunct="1">
      <a:defRPr sz="4000" kern="1200">
        <a:solidFill>
          <a:schemeClr val="tx1"/>
        </a:solidFill>
        <a:latin typeface="Scribble" pitchFamily="2" charset="0"/>
        <a:ea typeface="+mn-ea"/>
        <a:cs typeface="+mn-cs"/>
      </a:defRPr>
    </a:lvl6pPr>
    <a:lvl7pPr marL="2743200" algn="l" defTabSz="914400" rtl="0" eaLnBrk="1" latinLnBrk="0" hangingPunct="1">
      <a:defRPr sz="4000" kern="1200">
        <a:solidFill>
          <a:schemeClr val="tx1"/>
        </a:solidFill>
        <a:latin typeface="Scribble" pitchFamily="2" charset="0"/>
        <a:ea typeface="+mn-ea"/>
        <a:cs typeface="+mn-cs"/>
      </a:defRPr>
    </a:lvl7pPr>
    <a:lvl8pPr marL="3200400" algn="l" defTabSz="914400" rtl="0" eaLnBrk="1" latinLnBrk="0" hangingPunct="1">
      <a:defRPr sz="4000" kern="1200">
        <a:solidFill>
          <a:schemeClr val="tx1"/>
        </a:solidFill>
        <a:latin typeface="Scribble" pitchFamily="2" charset="0"/>
        <a:ea typeface="+mn-ea"/>
        <a:cs typeface="+mn-cs"/>
      </a:defRPr>
    </a:lvl8pPr>
    <a:lvl9pPr marL="3657600" algn="l" defTabSz="914400" rtl="0" eaLnBrk="1" latinLnBrk="0" hangingPunct="1">
      <a:defRPr sz="4000" kern="1200">
        <a:solidFill>
          <a:schemeClr val="tx1"/>
        </a:solidFill>
        <a:latin typeface="Scribble"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FFCC00"/>
    <a:srgbClr val="990099"/>
    <a:srgbClr val="FC0000"/>
    <a:srgbClr val="CC0099"/>
    <a:srgbClr val="80008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2" d="100"/>
          <a:sy n="92" d="100"/>
        </p:scale>
        <p:origin x="-11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5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1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8675"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8676" name="Rectangle 4"/>
          <p:cNvSpPr>
            <a:spLocks noGrp="1" noChangeArrowheads="1"/>
          </p:cNvSpPr>
          <p:nvPr>
            <p:ph type="ftr" sz="quarter" idx="2"/>
          </p:nvPr>
        </p:nvSpPr>
        <p:spPr bwMode="auto">
          <a:xfrm>
            <a:off x="0" y="87026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8677" name="Rectangle 5"/>
          <p:cNvSpPr>
            <a:spLocks noGrp="1" noChangeArrowheads="1"/>
          </p:cNvSpPr>
          <p:nvPr>
            <p:ph type="sldNum" sz="quarter" idx="3"/>
          </p:nvPr>
        </p:nvSpPr>
        <p:spPr bwMode="auto">
          <a:xfrm>
            <a:off x="3886200" y="87026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02451BC-69A8-4B3A-B3D7-DEAF52012BB3}" type="slidenum">
              <a:rPr lang="en-US"/>
              <a:pPr>
                <a:defRPr/>
              </a:pPr>
              <a:t>‹#›</a:t>
            </a:fld>
            <a:endParaRPr lang="en-US"/>
          </a:p>
        </p:txBody>
      </p:sp>
    </p:spTree>
    <p:extLst>
      <p:ext uri="{BB962C8B-B14F-4D97-AF65-F5344CB8AC3E}">
        <p14:creationId xmlns:p14="http://schemas.microsoft.com/office/powerpoint/2010/main" val="30050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1026"/>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1027"/>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4820" name="Rectangle 1028"/>
          <p:cNvSpPr>
            <a:spLocks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1029"/>
          <p:cNvSpPr>
            <a:spLocks noGrp="1" noChangeArrowheads="1"/>
          </p:cNvSpPr>
          <p:nvPr>
            <p:ph type="body" sz="quarter" idx="3"/>
          </p:nvPr>
        </p:nvSpPr>
        <p:spPr bwMode="auto">
          <a:xfrm>
            <a:off x="914400" y="4313238"/>
            <a:ext cx="5029200" cy="4162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1030"/>
          <p:cNvSpPr>
            <a:spLocks noGrp="1" noChangeArrowheads="1"/>
          </p:cNvSpPr>
          <p:nvPr>
            <p:ph type="ftr" sz="quarter" idx="4"/>
          </p:nvPr>
        </p:nvSpPr>
        <p:spPr bwMode="auto">
          <a:xfrm>
            <a:off x="0" y="87026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3" name="Rectangle 1031"/>
          <p:cNvSpPr>
            <a:spLocks noGrp="1" noChangeArrowheads="1"/>
          </p:cNvSpPr>
          <p:nvPr>
            <p:ph type="sldNum" sz="quarter" idx="5"/>
          </p:nvPr>
        </p:nvSpPr>
        <p:spPr bwMode="auto">
          <a:xfrm>
            <a:off x="3886200" y="87026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1A5DC4C-F766-4847-8CF8-97C71EC1D338}" type="slidenum">
              <a:rPr lang="en-US"/>
              <a:pPr>
                <a:defRPr/>
              </a:pPr>
              <a:t>‹#›</a:t>
            </a:fld>
            <a:endParaRPr lang="en-US"/>
          </a:p>
        </p:txBody>
      </p:sp>
    </p:spTree>
    <p:extLst>
      <p:ext uri="{BB962C8B-B14F-4D97-AF65-F5344CB8AC3E}">
        <p14:creationId xmlns:p14="http://schemas.microsoft.com/office/powerpoint/2010/main" val="2966370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B3A5490D-8443-4FF8-87E0-F954B332A55D}" type="slidenum">
              <a:rPr lang="en-US" altLang="en-US" sz="1200"/>
              <a:pPr/>
              <a:t>1</a:t>
            </a:fld>
            <a:endParaRPr lang="en-US" altLang="en-US" sz="1200"/>
          </a:p>
        </p:txBody>
      </p:sp>
      <p:sp>
        <p:nvSpPr>
          <p:cNvPr id="35843" name="Rectangle 1026"/>
          <p:cNvSpPr>
            <a:spLocks noChangeArrowheads="1" noTextEdit="1"/>
          </p:cNvSpPr>
          <p:nvPr>
            <p:ph type="sldImg"/>
          </p:nvPr>
        </p:nvSpPr>
        <p:spPr>
          <a:ln/>
        </p:spPr>
      </p:sp>
      <p:sp>
        <p:nvSpPr>
          <p:cNvPr id="358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65981BD7-1056-468B-964E-B7E93357DFFC}" type="slidenum">
              <a:rPr lang="en-US" altLang="en-US" sz="1200"/>
              <a:pPr/>
              <a:t>10</a:t>
            </a:fld>
            <a:endParaRPr lang="en-US" altLang="en-US" sz="1200"/>
          </a:p>
        </p:txBody>
      </p:sp>
      <p:sp>
        <p:nvSpPr>
          <p:cNvPr id="45059" name="Rectangle 1026"/>
          <p:cNvSpPr>
            <a:spLocks noChangeArrowheads="1" noTextEdit="1"/>
          </p:cNvSpPr>
          <p:nvPr>
            <p:ph type="sldImg"/>
          </p:nvPr>
        </p:nvSpPr>
        <p:spPr>
          <a:ln/>
        </p:spPr>
      </p:sp>
      <p:sp>
        <p:nvSpPr>
          <p:cNvPr id="450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82CD40A0-F8C2-4DBC-8E0F-D6A7C38B0F0F}" type="slidenum">
              <a:rPr lang="en-US" altLang="en-US" sz="1200"/>
              <a:pPr/>
              <a:t>11</a:t>
            </a:fld>
            <a:endParaRPr lang="en-US" altLang="en-US" sz="120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729D4CED-E2C9-43B3-A62A-769B7C754AA5}" type="slidenum">
              <a:rPr lang="en-US" altLang="en-US" sz="1200"/>
              <a:pPr/>
              <a:t>12</a:t>
            </a:fld>
            <a:endParaRPr lang="en-US" altLang="en-US" sz="1200"/>
          </a:p>
        </p:txBody>
      </p:sp>
      <p:sp>
        <p:nvSpPr>
          <p:cNvPr id="47107" name="Rectangle 1026"/>
          <p:cNvSpPr>
            <a:spLocks noChangeArrowheads="1" noTextEdit="1"/>
          </p:cNvSpPr>
          <p:nvPr>
            <p:ph type="sldImg"/>
          </p:nvPr>
        </p:nvSpPr>
        <p:spPr>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1CF36FAF-A159-473E-B48D-214C26EEB1AA}" type="slidenum">
              <a:rPr lang="en-US" altLang="en-US" sz="1200"/>
              <a:pPr/>
              <a:t>13</a:t>
            </a:fld>
            <a:endParaRPr lang="en-US" alt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14FD71FF-A380-46B4-826E-7AB7FBD8C84F}" type="slidenum">
              <a:rPr lang="en-US" altLang="en-US" sz="1200"/>
              <a:pPr/>
              <a:t>14</a:t>
            </a:fld>
            <a:endParaRPr lang="en-US" altLang="en-US" sz="1200"/>
          </a:p>
        </p:txBody>
      </p:sp>
      <p:sp>
        <p:nvSpPr>
          <p:cNvPr id="49155" name="Rectangle 1026"/>
          <p:cNvSpPr>
            <a:spLocks noChangeArrowheads="1" noTextEdit="1"/>
          </p:cNvSpPr>
          <p:nvPr>
            <p:ph type="sldImg"/>
          </p:nvPr>
        </p:nvSpPr>
        <p:spPr>
          <a:ln/>
        </p:spPr>
      </p:sp>
      <p:sp>
        <p:nvSpPr>
          <p:cNvPr id="491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6B7CC380-7AEC-4B90-B7DA-62806013A219}" type="slidenum">
              <a:rPr lang="en-US" altLang="en-US" sz="1200"/>
              <a:pPr/>
              <a:t>15</a:t>
            </a:fld>
            <a:endParaRPr lang="en-US" altLang="en-US" sz="1200"/>
          </a:p>
        </p:txBody>
      </p:sp>
      <p:sp>
        <p:nvSpPr>
          <p:cNvPr id="50179" name="Rectangle 1026"/>
          <p:cNvSpPr>
            <a:spLocks noChangeArrowheads="1" noTextEdit="1"/>
          </p:cNvSpPr>
          <p:nvPr>
            <p:ph type="sldImg"/>
          </p:nvPr>
        </p:nvSpPr>
        <p:spPr>
          <a:ln/>
        </p:spPr>
      </p:sp>
      <p:sp>
        <p:nvSpPr>
          <p:cNvPr id="501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491D0973-EB31-47BD-A7FF-08A4179D15B4}" type="slidenum">
              <a:rPr lang="en-US" altLang="en-US" sz="1200"/>
              <a:pPr/>
              <a:t>16</a:t>
            </a:fld>
            <a:endParaRPr lang="en-US" altLang="en-US" sz="120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EF883849-F3E9-4341-A9BA-67738BF004DF}" type="slidenum">
              <a:rPr lang="en-US" altLang="en-US" sz="1200"/>
              <a:pPr/>
              <a:t>17</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1A5B9008-12AC-44D2-A072-7B931978EE8D}" type="slidenum">
              <a:rPr lang="en-US" altLang="en-US" sz="1200"/>
              <a:pPr/>
              <a:t>18</a:t>
            </a:fld>
            <a:endParaRPr lang="en-US" altLang="en-US" sz="120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7998256B-3E95-4E09-8710-C02DCE07BC53}" type="slidenum">
              <a:rPr lang="en-US" altLang="en-US" sz="1200"/>
              <a:pPr/>
              <a:t>19</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C4EBCF91-2584-46E3-B6B9-B440C1226B0C}" type="slidenum">
              <a:rPr lang="en-US" altLang="en-US" sz="1200"/>
              <a:pPr/>
              <a:t>2</a:t>
            </a:fld>
            <a:endParaRPr lang="en-US" altLang="en-US" sz="1200"/>
          </a:p>
        </p:txBody>
      </p:sp>
      <p:sp>
        <p:nvSpPr>
          <p:cNvPr id="36867" name="Rectangle 2050"/>
          <p:cNvSpPr>
            <a:spLocks noChangeArrowheads="1" noTextEdit="1"/>
          </p:cNvSpPr>
          <p:nvPr>
            <p:ph type="sldImg"/>
          </p:nvPr>
        </p:nvSpPr>
        <p:spPr>
          <a:ln/>
        </p:spPr>
      </p:sp>
      <p:sp>
        <p:nvSpPr>
          <p:cNvPr id="36868"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BF81D502-12B8-441C-8733-66D080DCD8C4}" type="slidenum">
              <a:rPr lang="en-US" altLang="en-US" sz="1200"/>
              <a:pPr/>
              <a:t>20</a:t>
            </a:fld>
            <a:endParaRPr lang="en-US" altLang="en-US" sz="120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974E5F85-A5EC-4008-A384-8A375E345047}" type="slidenum">
              <a:rPr lang="en-US" altLang="en-US" sz="1200"/>
              <a:pPr/>
              <a:t>21</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50493E4D-2E60-4CFC-AC69-2E45AE53DD21}" type="slidenum">
              <a:rPr lang="en-US" altLang="en-US" sz="1200"/>
              <a:pPr/>
              <a:t>22</a:t>
            </a:fld>
            <a:endParaRPr lang="en-US" altLang="en-US" sz="120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A45CAECC-2A4F-4671-9B75-2B0E86D51C0F}" type="slidenum">
              <a:rPr lang="en-US" altLang="en-US" sz="1200"/>
              <a:pPr/>
              <a:t>23</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54D44AFA-5930-4D5B-AF14-08EE9D4586D5}" type="slidenum">
              <a:rPr lang="en-US" altLang="en-US" sz="1200"/>
              <a:pPr/>
              <a:t>24</a:t>
            </a:fld>
            <a:endParaRPr lang="en-US" altLang="en-US" sz="120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83CBDBCB-D4DB-48EA-AD0B-8DC813238B8F}" type="slidenum">
              <a:rPr lang="en-US" altLang="en-US" sz="1200"/>
              <a:pPr/>
              <a:t>25</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5709FD27-32D9-4FEE-89C4-A38AA220E084}" type="slidenum">
              <a:rPr lang="en-US" altLang="en-US" sz="1200"/>
              <a:pPr/>
              <a:t>26</a:t>
            </a:fld>
            <a:endParaRPr lang="en-US" altLang="en-US" sz="120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641D89CF-0AD3-428A-ABF9-720F61BF78F3}" type="slidenum">
              <a:rPr lang="en-US" altLang="en-US" sz="1200"/>
              <a:pPr/>
              <a:t>27</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1466752E-5708-4757-9A6A-8F7965D3E146}" type="slidenum">
              <a:rPr lang="en-US" altLang="en-US" sz="1200"/>
              <a:pPr/>
              <a:t>28</a:t>
            </a:fld>
            <a:endParaRPr lang="en-US" altLang="en-US" sz="120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8B29572D-0CA9-49DF-84F6-249E41274002}" type="slidenum">
              <a:rPr lang="en-US" altLang="en-US" sz="1200"/>
              <a:pPr/>
              <a:t>29</a:t>
            </a:fld>
            <a:endParaRPr lang="en-US" altLang="en-US" sz="120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145569B6-EFDA-40A6-841E-C3441B5661E8}" type="slidenum">
              <a:rPr lang="en-US" altLang="en-US" sz="1200"/>
              <a:pPr/>
              <a:t>3</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27224F99-3A42-4F54-B5CA-5340EDC84589}" type="slidenum">
              <a:rPr lang="en-US" altLang="en-US" sz="1200"/>
              <a:pPr/>
              <a:t>30</a:t>
            </a:fld>
            <a:endParaRPr lang="en-US" altLang="en-US" sz="120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F4CA610E-44CF-4FBD-9D90-0F4A69BEB871}" type="slidenum">
              <a:rPr lang="en-US" altLang="en-US" sz="1200"/>
              <a:pPr/>
              <a:t>31</a:t>
            </a:fld>
            <a:endParaRPr lang="en-US" altLang="en-US" sz="1200"/>
          </a:p>
        </p:txBody>
      </p:sp>
      <p:sp>
        <p:nvSpPr>
          <p:cNvPr id="66563" name="Rectangle 1026"/>
          <p:cNvSpPr>
            <a:spLocks noChangeArrowheads="1" noTextEdit="1"/>
          </p:cNvSpPr>
          <p:nvPr>
            <p:ph type="sldImg"/>
          </p:nvPr>
        </p:nvSpPr>
        <p:spPr>
          <a:ln/>
        </p:spPr>
      </p:sp>
      <p:sp>
        <p:nvSpPr>
          <p:cNvPr id="665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59C7A336-6540-4DAD-BF68-6C6415A1CE56}" type="slidenum">
              <a:rPr lang="en-US" altLang="en-US" sz="1200"/>
              <a:pPr/>
              <a:t>32</a:t>
            </a:fld>
            <a:endParaRPr lang="en-US" altLang="en-US" sz="1200"/>
          </a:p>
        </p:txBody>
      </p:sp>
      <p:sp>
        <p:nvSpPr>
          <p:cNvPr id="67587" name="Rectangle 1026"/>
          <p:cNvSpPr>
            <a:spLocks noChangeArrowheads="1" noTextEdit="1"/>
          </p:cNvSpPr>
          <p:nvPr>
            <p:ph type="sldImg"/>
          </p:nvPr>
        </p:nvSpPr>
        <p:spPr>
          <a:ln/>
        </p:spPr>
      </p:sp>
      <p:sp>
        <p:nvSpPr>
          <p:cNvPr id="675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8EA6E52D-CF79-42C6-9077-AA5F649F75C6}" type="slidenum">
              <a:rPr lang="en-US" altLang="en-US" sz="1200"/>
              <a:pPr/>
              <a:t>4</a:t>
            </a:fld>
            <a:endParaRPr lang="en-US" altLang="en-US" sz="1200"/>
          </a:p>
        </p:txBody>
      </p:sp>
      <p:sp>
        <p:nvSpPr>
          <p:cNvPr id="38915" name="Rectangle 1026"/>
          <p:cNvSpPr>
            <a:spLocks noChangeArrowheads="1" noTextEdit="1"/>
          </p:cNvSpPr>
          <p:nvPr>
            <p:ph type="sldImg"/>
          </p:nvPr>
        </p:nvSpPr>
        <p:spPr>
          <a:ln/>
        </p:spPr>
      </p:sp>
      <p:sp>
        <p:nvSpPr>
          <p:cNvPr id="389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72E311A9-4015-427C-A781-0E993AE17725}" type="slidenum">
              <a:rPr lang="en-US" altLang="en-US" sz="1200"/>
              <a:pPr/>
              <a:t>5</a:t>
            </a:fld>
            <a:endParaRPr lang="en-US" altLang="en-US" sz="1200"/>
          </a:p>
        </p:txBody>
      </p:sp>
      <p:sp>
        <p:nvSpPr>
          <p:cNvPr id="39939" name="Rectangle 3074"/>
          <p:cNvSpPr>
            <a:spLocks noChangeArrowheads="1" noTextEdit="1"/>
          </p:cNvSpPr>
          <p:nvPr>
            <p:ph type="sldImg"/>
          </p:nvPr>
        </p:nvSpPr>
        <p:spPr>
          <a:ln/>
        </p:spPr>
      </p:sp>
      <p:sp>
        <p:nvSpPr>
          <p:cNvPr id="39940" name="Rectangle 307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9502B8E1-5B6B-4939-BF97-0E7AF131D699}" type="slidenum">
              <a:rPr lang="en-US" altLang="en-US" sz="1200"/>
              <a:pPr/>
              <a:t>6</a:t>
            </a:fld>
            <a:endParaRPr lang="en-US" altLang="en-US" sz="1200"/>
          </a:p>
        </p:txBody>
      </p:sp>
      <p:sp>
        <p:nvSpPr>
          <p:cNvPr id="40963" name="Rectangle 1026"/>
          <p:cNvSpPr>
            <a:spLocks noChangeArrowheads="1" noTextEdit="1"/>
          </p:cNvSpPr>
          <p:nvPr>
            <p:ph type="sldImg"/>
          </p:nvPr>
        </p:nvSpPr>
        <p:spPr>
          <a:ln/>
        </p:spPr>
      </p:sp>
      <p:sp>
        <p:nvSpPr>
          <p:cNvPr id="409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F9E2971E-B782-4221-89D9-E1C29A85E507}" type="slidenum">
              <a:rPr lang="en-US" altLang="en-US" sz="1200"/>
              <a:pPr/>
              <a:t>7</a:t>
            </a:fld>
            <a:endParaRPr lang="en-US" altLang="en-US" sz="1200"/>
          </a:p>
        </p:txBody>
      </p:sp>
      <p:sp>
        <p:nvSpPr>
          <p:cNvPr id="41987" name="Rectangle 2050"/>
          <p:cNvSpPr>
            <a:spLocks noChangeArrowheads="1" noTextEdit="1"/>
          </p:cNvSpPr>
          <p:nvPr>
            <p:ph type="sldImg"/>
          </p:nvPr>
        </p:nvSpPr>
        <p:spPr>
          <a:ln/>
        </p:spPr>
      </p:sp>
      <p:sp>
        <p:nvSpPr>
          <p:cNvPr id="41988"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D044601E-AE82-4CD7-9C8D-1C5F50E3D490}" type="slidenum">
              <a:rPr lang="en-US" altLang="en-US" sz="1200"/>
              <a:pPr/>
              <a:t>8</a:t>
            </a:fld>
            <a:endParaRPr lang="en-US" altLang="en-US" sz="120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fld id="{91F46349-B919-4FD4-926F-069B0F64D833}" type="slidenum">
              <a:rPr lang="en-US" altLang="en-US" sz="1200"/>
              <a:pPr/>
              <a:t>9</a:t>
            </a:fld>
            <a:endParaRPr lang="en-US" altLang="en-US" sz="1200"/>
          </a:p>
        </p:txBody>
      </p:sp>
      <p:sp>
        <p:nvSpPr>
          <p:cNvPr id="44035" name="Rectangle 1026"/>
          <p:cNvSpPr>
            <a:spLocks noChangeArrowheads="1" noTextEdit="1"/>
          </p:cNvSpPr>
          <p:nvPr>
            <p:ph type="sldImg"/>
          </p:nvPr>
        </p:nvSpPr>
        <p:spPr>
          <a:ln/>
        </p:spPr>
      </p:sp>
      <p:sp>
        <p:nvSpPr>
          <p:cNvPr id="440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BD28F-DD57-42DC-8B63-E770FBAB834B}" type="slidenum">
              <a:rPr lang="en-US"/>
              <a:pPr>
                <a:defRPr/>
              </a:pPr>
              <a:t>‹#›</a:t>
            </a:fld>
            <a:endParaRPr lang="en-US"/>
          </a:p>
        </p:txBody>
      </p:sp>
    </p:spTree>
    <p:extLst>
      <p:ext uri="{BB962C8B-B14F-4D97-AF65-F5344CB8AC3E}">
        <p14:creationId xmlns:p14="http://schemas.microsoft.com/office/powerpoint/2010/main" val="57283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BC2F5A-7236-4D28-B3EF-C42FFE282431}" type="slidenum">
              <a:rPr lang="en-US"/>
              <a:pPr>
                <a:defRPr/>
              </a:pPr>
              <a:t>‹#›</a:t>
            </a:fld>
            <a:endParaRPr lang="en-US"/>
          </a:p>
        </p:txBody>
      </p:sp>
    </p:spTree>
    <p:extLst>
      <p:ext uri="{BB962C8B-B14F-4D97-AF65-F5344CB8AC3E}">
        <p14:creationId xmlns:p14="http://schemas.microsoft.com/office/powerpoint/2010/main" val="54414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C57C70-EA87-4D70-A2FC-600DECF4010F}" type="slidenum">
              <a:rPr lang="en-US"/>
              <a:pPr>
                <a:defRPr/>
              </a:pPr>
              <a:t>‹#›</a:t>
            </a:fld>
            <a:endParaRPr lang="en-US"/>
          </a:p>
        </p:txBody>
      </p:sp>
    </p:spTree>
    <p:extLst>
      <p:ext uri="{BB962C8B-B14F-4D97-AF65-F5344CB8AC3E}">
        <p14:creationId xmlns:p14="http://schemas.microsoft.com/office/powerpoint/2010/main" val="132697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6D5B3E-0EB7-4A32-9469-C0B48D75C67A}" type="slidenum">
              <a:rPr lang="en-US"/>
              <a:pPr>
                <a:defRPr/>
              </a:pPr>
              <a:t>‹#›</a:t>
            </a:fld>
            <a:endParaRPr lang="en-US"/>
          </a:p>
        </p:txBody>
      </p:sp>
    </p:spTree>
    <p:extLst>
      <p:ext uri="{BB962C8B-B14F-4D97-AF65-F5344CB8AC3E}">
        <p14:creationId xmlns:p14="http://schemas.microsoft.com/office/powerpoint/2010/main" val="110106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DA6AB-DEEC-4908-A267-8430AB1F02F3}" type="slidenum">
              <a:rPr lang="en-US"/>
              <a:pPr>
                <a:defRPr/>
              </a:pPr>
              <a:t>‹#›</a:t>
            </a:fld>
            <a:endParaRPr lang="en-US"/>
          </a:p>
        </p:txBody>
      </p:sp>
    </p:spTree>
    <p:extLst>
      <p:ext uri="{BB962C8B-B14F-4D97-AF65-F5344CB8AC3E}">
        <p14:creationId xmlns:p14="http://schemas.microsoft.com/office/powerpoint/2010/main" val="302435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3F01DD-FDC6-49B0-9758-8536E2967668}" type="slidenum">
              <a:rPr lang="en-US"/>
              <a:pPr>
                <a:defRPr/>
              </a:pPr>
              <a:t>‹#›</a:t>
            </a:fld>
            <a:endParaRPr lang="en-US"/>
          </a:p>
        </p:txBody>
      </p:sp>
    </p:spTree>
    <p:extLst>
      <p:ext uri="{BB962C8B-B14F-4D97-AF65-F5344CB8AC3E}">
        <p14:creationId xmlns:p14="http://schemas.microsoft.com/office/powerpoint/2010/main" val="212304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22A776-F3AE-49BC-97D5-20BCDCEBB0AC}" type="slidenum">
              <a:rPr lang="en-US"/>
              <a:pPr>
                <a:defRPr/>
              </a:pPr>
              <a:t>‹#›</a:t>
            </a:fld>
            <a:endParaRPr lang="en-US"/>
          </a:p>
        </p:txBody>
      </p:sp>
    </p:spTree>
    <p:extLst>
      <p:ext uri="{BB962C8B-B14F-4D97-AF65-F5344CB8AC3E}">
        <p14:creationId xmlns:p14="http://schemas.microsoft.com/office/powerpoint/2010/main" val="315670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6C4621-B9CC-4B5C-A0EF-1059FB272681}" type="slidenum">
              <a:rPr lang="en-US"/>
              <a:pPr>
                <a:defRPr/>
              </a:pPr>
              <a:t>‹#›</a:t>
            </a:fld>
            <a:endParaRPr lang="en-US"/>
          </a:p>
        </p:txBody>
      </p:sp>
    </p:spTree>
    <p:extLst>
      <p:ext uri="{BB962C8B-B14F-4D97-AF65-F5344CB8AC3E}">
        <p14:creationId xmlns:p14="http://schemas.microsoft.com/office/powerpoint/2010/main" val="409240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6775A74-4A92-4356-90D9-33E217BFEFFA}" type="slidenum">
              <a:rPr lang="en-US"/>
              <a:pPr>
                <a:defRPr/>
              </a:pPr>
              <a:t>‹#›</a:t>
            </a:fld>
            <a:endParaRPr lang="en-US"/>
          </a:p>
        </p:txBody>
      </p:sp>
    </p:spTree>
    <p:extLst>
      <p:ext uri="{BB962C8B-B14F-4D97-AF65-F5344CB8AC3E}">
        <p14:creationId xmlns:p14="http://schemas.microsoft.com/office/powerpoint/2010/main" val="287189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6E4C36-0468-45DB-A790-A8D432F97296}" type="slidenum">
              <a:rPr lang="en-US"/>
              <a:pPr>
                <a:defRPr/>
              </a:pPr>
              <a:t>‹#›</a:t>
            </a:fld>
            <a:endParaRPr lang="en-US"/>
          </a:p>
        </p:txBody>
      </p:sp>
    </p:spTree>
    <p:extLst>
      <p:ext uri="{BB962C8B-B14F-4D97-AF65-F5344CB8AC3E}">
        <p14:creationId xmlns:p14="http://schemas.microsoft.com/office/powerpoint/2010/main" val="213205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F120F1-C87F-4267-8762-0EC206599779}" type="slidenum">
              <a:rPr lang="en-US"/>
              <a:pPr>
                <a:defRPr/>
              </a:pPr>
              <a:t>‹#›</a:t>
            </a:fld>
            <a:endParaRPr lang="en-US"/>
          </a:p>
        </p:txBody>
      </p:sp>
    </p:spTree>
    <p:extLst>
      <p:ext uri="{BB962C8B-B14F-4D97-AF65-F5344CB8AC3E}">
        <p14:creationId xmlns:p14="http://schemas.microsoft.com/office/powerpoint/2010/main" val="317920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45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321D0900-1BCF-47AE-AD7B-FAD86DBBC8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2.wmf"/><Relationship Id="rId4"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8.bin"/><Relationship Id="rId5" Type="http://schemas.openxmlformats.org/officeDocument/2006/relationships/image" Target="../media/image27.wmf"/><Relationship Id="rId4"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7.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0.bin"/><Relationship Id="rId5" Type="http://schemas.openxmlformats.org/officeDocument/2006/relationships/image" Target="../media/image29.wmf"/><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1.wmf"/><Relationship Id="rId4"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2.wmf"/><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5.bin"/><Relationship Id="rId5" Type="http://schemas.openxmlformats.org/officeDocument/2006/relationships/image" Target="../media/image33.wmf"/><Relationship Id="rId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5.wmf"/><Relationship Id="rId4"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6.wmf"/><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7.wmf"/><Relationship Id="rId4"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0.bin"/><Relationship Id="rId5" Type="http://schemas.openxmlformats.org/officeDocument/2006/relationships/image" Target="../media/image12.wmf"/><Relationship Id="rId4"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vmlDrawing" Target="../drawings/vmlDrawing23.vml"/><Relationship Id="rId5" Type="http://schemas.openxmlformats.org/officeDocument/2006/relationships/image" Target="../media/image39.wmf"/><Relationship Id="rId4"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D4DEA0D4-F2B8-4277-A259-EB02375B6D3C}" type="slidenum">
              <a:rPr lang="en-US"/>
              <a:pPr>
                <a:defRPr/>
              </a:pPr>
              <a:t>1</a:t>
            </a:fld>
            <a:endParaRPr lang="en-US"/>
          </a:p>
        </p:txBody>
      </p:sp>
      <p:graphicFrame>
        <p:nvGraphicFramePr>
          <p:cNvPr id="1026" name="Object 3072"/>
          <p:cNvGraphicFramePr>
            <a:graphicFrameLocks noChangeAspect="1"/>
          </p:cNvGraphicFramePr>
          <p:nvPr/>
        </p:nvGraphicFramePr>
        <p:xfrm>
          <a:off x="5791200" y="1600200"/>
          <a:ext cx="3043238" cy="3695700"/>
        </p:xfrm>
        <a:graphic>
          <a:graphicData uri="http://schemas.openxmlformats.org/presentationml/2006/ole">
            <mc:AlternateContent xmlns:mc="http://schemas.openxmlformats.org/markup-compatibility/2006">
              <mc:Choice xmlns:v="urn:schemas-microsoft-com:vml" Requires="v">
                <p:oleObj spid="_x0000_s1033" name="Clip" r:id="rId4" imgW="1193760" imgH="1449720" progId="MS_ClipArt_Gallery.2">
                  <p:embed/>
                </p:oleObj>
              </mc:Choice>
              <mc:Fallback>
                <p:oleObj name="Clip" r:id="rId4" imgW="1193760" imgH="1449720" progId="MS_ClipArt_Gallery.2">
                  <p:embed/>
                  <p:pic>
                    <p:nvPicPr>
                      <p:cNvPr id="0" name="Object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1600200"/>
                        <a:ext cx="3043238" cy="369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2" name="WordArt 3"/>
          <p:cNvSpPr>
            <a:spLocks noChangeArrowheads="1" noChangeShapeType="1" noTextEdit="1"/>
          </p:cNvSpPr>
          <p:nvPr/>
        </p:nvSpPr>
        <p:spPr bwMode="auto">
          <a:xfrm>
            <a:off x="914400" y="685800"/>
            <a:ext cx="59436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1B77"/>
                    </a:gs>
                    <a:gs pos="50000">
                      <a:srgbClr val="FFCC00"/>
                    </a:gs>
                    <a:gs pos="100000">
                      <a:srgbClr val="FF1B77"/>
                    </a:gs>
                  </a:gsLst>
                  <a:lin ang="5400000" scaled="1"/>
                </a:gradFill>
                <a:effectLst>
                  <a:outerShdw dist="35921" dir="2700000" algn="ctr" rotWithShape="0">
                    <a:srgbClr val="C0C0C0"/>
                  </a:outerShdw>
                </a:effectLst>
                <a:latin typeface="Photina Casual Black"/>
              </a:rPr>
              <a:t>FITNESS FOR DUTY</a:t>
            </a:r>
          </a:p>
        </p:txBody>
      </p:sp>
      <p:graphicFrame>
        <p:nvGraphicFramePr>
          <p:cNvPr id="1027" name="Object 3073"/>
          <p:cNvGraphicFramePr>
            <a:graphicFrameLocks noChangeAspect="1"/>
          </p:cNvGraphicFramePr>
          <p:nvPr/>
        </p:nvGraphicFramePr>
        <p:xfrm>
          <a:off x="304800" y="2209800"/>
          <a:ext cx="2132013" cy="2717800"/>
        </p:xfrm>
        <a:graphic>
          <a:graphicData uri="http://schemas.openxmlformats.org/presentationml/2006/ole">
            <mc:AlternateContent xmlns:mc="http://schemas.openxmlformats.org/markup-compatibility/2006">
              <mc:Choice xmlns:v="urn:schemas-microsoft-com:vml" Requires="v">
                <p:oleObj spid="_x0000_s1034" name="Clip" r:id="rId6" imgW="6798960" imgH="8669160" progId="MS_ClipArt_Gallery.2">
                  <p:embed/>
                </p:oleObj>
              </mc:Choice>
              <mc:Fallback>
                <p:oleObj name="Clip" r:id="rId6" imgW="6798960" imgH="8669160" progId="MS_ClipArt_Gallery.2">
                  <p:embed/>
                  <p:pic>
                    <p:nvPicPr>
                      <p:cNvPr id="0" name="Object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209800"/>
                        <a:ext cx="2132013" cy="271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3074"/>
          <p:cNvGraphicFramePr>
            <a:graphicFrameLocks noChangeAspect="1"/>
          </p:cNvGraphicFramePr>
          <p:nvPr/>
        </p:nvGraphicFramePr>
        <p:xfrm>
          <a:off x="4724400" y="4805363"/>
          <a:ext cx="3200400" cy="2052637"/>
        </p:xfrm>
        <a:graphic>
          <a:graphicData uri="http://schemas.openxmlformats.org/presentationml/2006/ole">
            <mc:AlternateContent xmlns:mc="http://schemas.openxmlformats.org/markup-compatibility/2006">
              <mc:Choice xmlns:v="urn:schemas-microsoft-com:vml" Requires="v">
                <p:oleObj spid="_x0000_s1035" name="Clip" r:id="rId8" imgW="4009680" imgH="2571480" progId="MS_ClipArt_Gallery.2">
                  <p:embed/>
                </p:oleObj>
              </mc:Choice>
              <mc:Fallback>
                <p:oleObj name="Clip" r:id="rId8" imgW="4009680" imgH="2571480" progId="MS_ClipArt_Gallery.2">
                  <p:embed/>
                  <p:pic>
                    <p:nvPicPr>
                      <p:cNvPr id="0" name="Object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4400" y="4805363"/>
                        <a:ext cx="3200400" cy="205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9" name="Object 3075"/>
          <p:cNvGraphicFramePr>
            <a:graphicFrameLocks noChangeAspect="1"/>
          </p:cNvGraphicFramePr>
          <p:nvPr/>
        </p:nvGraphicFramePr>
        <p:xfrm>
          <a:off x="3352800" y="2057400"/>
          <a:ext cx="1958975" cy="2130425"/>
        </p:xfrm>
        <a:graphic>
          <a:graphicData uri="http://schemas.openxmlformats.org/presentationml/2006/ole">
            <mc:AlternateContent xmlns:mc="http://schemas.openxmlformats.org/markup-compatibility/2006">
              <mc:Choice xmlns:v="urn:schemas-microsoft-com:vml" Requires="v">
                <p:oleObj spid="_x0000_s1036" name="Clip" r:id="rId10" imgW="4335120" imgH="4716000" progId="MS_ClipArt_Gallery.2">
                  <p:embed/>
                </p:oleObj>
              </mc:Choice>
              <mc:Fallback>
                <p:oleObj name="Clip" r:id="rId10" imgW="4335120" imgH="4716000" progId="MS_ClipArt_Gallery.2">
                  <p:embed/>
                  <p:pic>
                    <p:nvPicPr>
                      <p:cNvPr id="0" name="Object 30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2800" y="2057400"/>
                        <a:ext cx="1958975"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 name="Object 3076"/>
          <p:cNvGraphicFramePr>
            <a:graphicFrameLocks noChangeAspect="1"/>
          </p:cNvGraphicFramePr>
          <p:nvPr/>
        </p:nvGraphicFramePr>
        <p:xfrm>
          <a:off x="2514600" y="4343400"/>
          <a:ext cx="1744663" cy="1890713"/>
        </p:xfrm>
        <a:graphic>
          <a:graphicData uri="http://schemas.openxmlformats.org/presentationml/2006/ole">
            <mc:AlternateContent xmlns:mc="http://schemas.openxmlformats.org/markup-compatibility/2006">
              <mc:Choice xmlns:v="urn:schemas-microsoft-com:vml" Requires="v">
                <p:oleObj spid="_x0000_s1037" name="Clip" r:id="rId12" imgW="3632040" imgH="3935520" progId="MS_ClipArt_Gallery.2">
                  <p:embed/>
                </p:oleObj>
              </mc:Choice>
              <mc:Fallback>
                <p:oleObj name="Clip" r:id="rId12" imgW="3632040" imgH="3935520" progId="MS_ClipArt_Gallery.2">
                  <p:embed/>
                  <p:pic>
                    <p:nvPicPr>
                      <p:cNvPr id="0" name="Object 30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4343400"/>
                        <a:ext cx="1744663" cy="189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pPr>
              <a:defRPr/>
            </a:pPr>
            <a:fld id="{41C16E0A-30DC-4759-BE40-EA4D4C52CCB3}" type="slidenum">
              <a:rPr lang="en-US"/>
              <a:pPr>
                <a:defRPr/>
              </a:pPr>
              <a:t>10</a:t>
            </a:fld>
            <a:endParaRPr lang="en-US"/>
          </a:p>
        </p:txBody>
      </p:sp>
      <p:sp>
        <p:nvSpPr>
          <p:cNvPr id="8197" name="Text Box 3"/>
          <p:cNvSpPr txBox="1">
            <a:spLocks noChangeArrowheads="1"/>
          </p:cNvSpPr>
          <p:nvPr/>
        </p:nvSpPr>
        <p:spPr bwMode="auto">
          <a:xfrm>
            <a:off x="914400" y="1527175"/>
            <a:ext cx="78057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b="1">
                <a:solidFill>
                  <a:srgbClr val="97948B"/>
                </a:solidFill>
                <a:latin typeface="Comic Sans MS" pitchFamily="66" charset="0"/>
              </a:rPr>
              <a:t>Behavior</a:t>
            </a:r>
            <a:r>
              <a:rPr lang="en-US" altLang="en-US">
                <a:solidFill>
                  <a:srgbClr val="97948B"/>
                </a:solidFill>
                <a:latin typeface="Comic Sans MS" pitchFamily="66" charset="0"/>
              </a:rPr>
              <a:t> </a:t>
            </a:r>
            <a:r>
              <a:rPr lang="en-US" altLang="en-US" b="1">
                <a:solidFill>
                  <a:srgbClr val="97948B"/>
                </a:solidFill>
                <a:latin typeface="Comic Sans MS" pitchFamily="66" charset="0"/>
              </a:rPr>
              <a:t>threatens Health</a:t>
            </a:r>
            <a:r>
              <a:rPr lang="en-US" altLang="en-US">
                <a:solidFill>
                  <a:srgbClr val="97948B"/>
                </a:solidFill>
                <a:latin typeface="Comic Sans MS" pitchFamily="66" charset="0"/>
              </a:rPr>
              <a:t> </a:t>
            </a:r>
            <a:r>
              <a:rPr lang="en-US" altLang="en-US" b="1">
                <a:solidFill>
                  <a:srgbClr val="97948B"/>
                </a:solidFill>
                <a:latin typeface="Comic Sans MS" pitchFamily="66" charset="0"/>
              </a:rPr>
              <a:t>and</a:t>
            </a:r>
            <a:r>
              <a:rPr lang="en-US" altLang="en-US">
                <a:solidFill>
                  <a:srgbClr val="97948B"/>
                </a:solidFill>
                <a:latin typeface="Comic Sans MS" pitchFamily="66" charset="0"/>
              </a:rPr>
              <a:t> </a:t>
            </a:r>
          </a:p>
          <a:p>
            <a:r>
              <a:rPr lang="en-US" altLang="en-US" b="1">
                <a:solidFill>
                  <a:srgbClr val="97948B"/>
                </a:solidFill>
                <a:latin typeface="Comic Sans MS" pitchFamily="66" charset="0"/>
              </a:rPr>
              <a:t>Safety of Workplace</a:t>
            </a:r>
            <a:endParaRPr lang="en-US" altLang="en-US">
              <a:latin typeface="Challenge Extra Bold" pitchFamily="82" charset="0"/>
            </a:endParaRPr>
          </a:p>
        </p:txBody>
      </p:sp>
      <p:sp>
        <p:nvSpPr>
          <p:cNvPr id="8198" name="WordArt 4"/>
          <p:cNvSpPr>
            <a:spLocks noChangeArrowheads="1" noChangeShapeType="1" noTextEdit="1"/>
          </p:cNvSpPr>
          <p:nvPr/>
        </p:nvSpPr>
        <p:spPr bwMode="auto">
          <a:xfrm>
            <a:off x="381000" y="228600"/>
            <a:ext cx="2438400" cy="12954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IF. . .</a:t>
            </a:r>
          </a:p>
        </p:txBody>
      </p:sp>
      <p:sp>
        <p:nvSpPr>
          <p:cNvPr id="12293" name="Text Box 5"/>
          <p:cNvSpPr txBox="1">
            <a:spLocks noChangeArrowheads="1"/>
          </p:cNvSpPr>
          <p:nvPr/>
        </p:nvSpPr>
        <p:spPr bwMode="auto">
          <a:xfrm>
            <a:off x="1447800" y="3048000"/>
            <a:ext cx="7696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000" b="1">
                <a:solidFill>
                  <a:srgbClr val="FF6600"/>
                </a:solidFill>
                <a:latin typeface="Comic Sans MS" pitchFamily="66" charset="0"/>
              </a:rPr>
              <a:t>Contact appropriate law enforcement and other emergency services</a:t>
            </a:r>
            <a:endParaRPr lang="en-US" altLang="en-US">
              <a:solidFill>
                <a:srgbClr val="FF9900"/>
              </a:solidFill>
              <a:latin typeface="Challenge Extra Bold" pitchFamily="82" charset="0"/>
            </a:endParaRPr>
          </a:p>
        </p:txBody>
      </p:sp>
      <p:sp>
        <p:nvSpPr>
          <p:cNvPr id="12294" name="Text Box 6"/>
          <p:cNvSpPr txBox="1">
            <a:spLocks noChangeArrowheads="1"/>
          </p:cNvSpPr>
          <p:nvPr/>
        </p:nvSpPr>
        <p:spPr bwMode="auto">
          <a:xfrm>
            <a:off x="1371600" y="5562600"/>
            <a:ext cx="5867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2400" b="1">
                <a:solidFill>
                  <a:srgbClr val="0000FF"/>
                </a:solidFill>
                <a:latin typeface="Comic Sans MS" pitchFamily="66" charset="0"/>
              </a:rPr>
              <a:t>As appropriate utilize Commonwealth </a:t>
            </a:r>
          </a:p>
          <a:p>
            <a:r>
              <a:rPr lang="en-US" altLang="en-US" sz="2400" b="1">
                <a:solidFill>
                  <a:srgbClr val="0000FF"/>
                </a:solidFill>
                <a:latin typeface="Comic Sans MS" pitchFamily="66" charset="0"/>
              </a:rPr>
              <a:t>Workplace Violence Report</a:t>
            </a:r>
            <a:endParaRPr lang="en-US" altLang="en-US" sz="3200">
              <a:latin typeface="Challenge Extra Bold" pitchFamily="82" charset="0"/>
            </a:endParaRPr>
          </a:p>
        </p:txBody>
      </p:sp>
      <p:sp>
        <p:nvSpPr>
          <p:cNvPr id="12295" name="Text Box 7"/>
          <p:cNvSpPr txBox="1">
            <a:spLocks noChangeArrowheads="1"/>
          </p:cNvSpPr>
          <p:nvPr/>
        </p:nvSpPr>
        <p:spPr bwMode="auto">
          <a:xfrm>
            <a:off x="1184275" y="4724400"/>
            <a:ext cx="7959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000" b="1">
                <a:solidFill>
                  <a:srgbClr val="FF6600"/>
                </a:solidFill>
                <a:latin typeface="Comic Sans MS" pitchFamily="66" charset="0"/>
              </a:rPr>
              <a:t>Contact SEAP to coordinate intervention</a:t>
            </a:r>
            <a:endParaRPr lang="en-US" altLang="en-US">
              <a:solidFill>
                <a:srgbClr val="FF6600"/>
              </a:solidFill>
              <a:latin typeface="Challenge Extra Bold" pitchFamily="82" charset="0"/>
            </a:endParaRPr>
          </a:p>
        </p:txBody>
      </p:sp>
      <p:graphicFrame>
        <p:nvGraphicFramePr>
          <p:cNvPr id="8194" name="Object 1024"/>
          <p:cNvGraphicFramePr>
            <a:graphicFrameLocks noChangeAspect="1"/>
          </p:cNvGraphicFramePr>
          <p:nvPr/>
        </p:nvGraphicFramePr>
        <p:xfrm>
          <a:off x="304800" y="2590800"/>
          <a:ext cx="1235075" cy="3937000"/>
        </p:xfrm>
        <a:graphic>
          <a:graphicData uri="http://schemas.openxmlformats.org/presentationml/2006/ole">
            <mc:AlternateContent xmlns:mc="http://schemas.openxmlformats.org/markup-compatibility/2006">
              <mc:Choice xmlns:v="urn:schemas-microsoft-com:vml" Requires="v">
                <p:oleObj spid="_x0000_s8203" name="Clip" r:id="rId4" imgW="545400" imgH="1041480" progId="MS_ClipArt_Gallery.2">
                  <p:embed/>
                </p:oleObj>
              </mc:Choice>
              <mc:Fallback>
                <p:oleObj name="Clip" r:id="rId4" imgW="545400" imgH="104148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590800"/>
                        <a:ext cx="12350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1025"/>
          <p:cNvGraphicFramePr>
            <a:graphicFrameLocks noChangeAspect="1"/>
          </p:cNvGraphicFramePr>
          <p:nvPr/>
        </p:nvGraphicFramePr>
        <p:xfrm>
          <a:off x="6477000" y="5905500"/>
          <a:ext cx="2667000" cy="952500"/>
        </p:xfrm>
        <a:graphic>
          <a:graphicData uri="http://schemas.openxmlformats.org/presentationml/2006/ole">
            <mc:AlternateContent xmlns:mc="http://schemas.openxmlformats.org/markup-compatibility/2006">
              <mc:Choice xmlns:v="urn:schemas-microsoft-com:vml" Requires="v">
                <p:oleObj spid="_x0000_s8204" name="Clip" r:id="rId6" imgW="1482840" imgH="712800" progId="MS_ClipArt_Gallery.2">
                  <p:embed/>
                </p:oleObj>
              </mc:Choice>
              <mc:Fallback>
                <p:oleObj name="Clip" r:id="rId6" imgW="1482840" imgH="712800" progId="MS_ClipArt_Gallery.2">
                  <p:embed/>
                  <p:pic>
                    <p:nvPicPr>
                      <p:cNvPr id="0" name="Object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5905500"/>
                        <a:ext cx="2667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9" name="Text Box 11"/>
          <p:cNvSpPr txBox="1">
            <a:spLocks noChangeArrowheads="1"/>
          </p:cNvSpPr>
          <p:nvPr/>
        </p:nvSpPr>
        <p:spPr bwMode="auto">
          <a:xfrm>
            <a:off x="3886200" y="40386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pPr>
            <a:r>
              <a:rPr lang="en-US" altLang="en-US" sz="2800" b="1"/>
              <a:t>or</a:t>
            </a:r>
            <a:endParaRPr lang="en-US" altLang="en-US" sz="20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ppt_x"/>
                                          </p:val>
                                        </p:tav>
                                        <p:tav tm="100000">
                                          <p:val>
                                            <p:strVal val="#ppt_x"/>
                                          </p:val>
                                        </p:tav>
                                      </p:tavLst>
                                    </p:anim>
                                    <p:anim calcmode="lin" valueType="num">
                                      <p:cBhvr additive="base">
                                        <p:cTn id="8" dur="500" fill="hold"/>
                                        <p:tgtEl>
                                          <p:spTgt spid="1229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299"/>
                                        </p:tgtEl>
                                        <p:attrNameLst>
                                          <p:attrName>style.visibility</p:attrName>
                                        </p:attrNameLst>
                                      </p:cBhvr>
                                      <p:to>
                                        <p:strVal val="visible"/>
                                      </p:to>
                                    </p:set>
                                    <p:anim calcmode="lin" valueType="num">
                                      <p:cBhvr additive="base">
                                        <p:cTn id="12" dur="500" fill="hold"/>
                                        <p:tgtEl>
                                          <p:spTgt spid="12299"/>
                                        </p:tgtEl>
                                        <p:attrNameLst>
                                          <p:attrName>ppt_x</p:attrName>
                                        </p:attrNameLst>
                                      </p:cBhvr>
                                      <p:tavLst>
                                        <p:tav tm="0">
                                          <p:val>
                                            <p:strVal val="#ppt_x"/>
                                          </p:val>
                                        </p:tav>
                                        <p:tav tm="100000">
                                          <p:val>
                                            <p:strVal val="#ppt_x"/>
                                          </p:val>
                                        </p:tav>
                                      </p:tavLst>
                                    </p:anim>
                                    <p:anim calcmode="lin" valueType="num">
                                      <p:cBhvr additive="base">
                                        <p:cTn id="13" dur="500" fill="hold"/>
                                        <p:tgtEl>
                                          <p:spTgt spid="1229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2295"/>
                                        </p:tgtEl>
                                        <p:attrNameLst>
                                          <p:attrName>style.visibility</p:attrName>
                                        </p:attrNameLst>
                                      </p:cBhvr>
                                      <p:to>
                                        <p:strVal val="visible"/>
                                      </p:to>
                                    </p:set>
                                    <p:anim calcmode="lin" valueType="num">
                                      <p:cBhvr additive="base">
                                        <p:cTn id="17" dur="500" fill="hold"/>
                                        <p:tgtEl>
                                          <p:spTgt spid="12295"/>
                                        </p:tgtEl>
                                        <p:attrNameLst>
                                          <p:attrName>ppt_x</p:attrName>
                                        </p:attrNameLst>
                                      </p:cBhvr>
                                      <p:tavLst>
                                        <p:tav tm="0">
                                          <p:val>
                                            <p:strVal val="#ppt_x"/>
                                          </p:val>
                                        </p:tav>
                                        <p:tav tm="100000">
                                          <p:val>
                                            <p:strVal val="#ppt_x"/>
                                          </p:val>
                                        </p:tav>
                                      </p:tavLst>
                                    </p:anim>
                                    <p:anim calcmode="lin" valueType="num">
                                      <p:cBhvr additive="base">
                                        <p:cTn id="18" dur="500" fill="hold"/>
                                        <p:tgtEl>
                                          <p:spTgt spid="12295"/>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2294"/>
                                        </p:tgtEl>
                                        <p:attrNameLst>
                                          <p:attrName>style.visibility</p:attrName>
                                        </p:attrNameLst>
                                      </p:cBhvr>
                                      <p:to>
                                        <p:strVal val="visible"/>
                                      </p:to>
                                    </p:set>
                                    <p:anim calcmode="lin" valueType="num">
                                      <p:cBhvr additive="base">
                                        <p:cTn id="22" dur="500" fill="hold"/>
                                        <p:tgtEl>
                                          <p:spTgt spid="12294"/>
                                        </p:tgtEl>
                                        <p:attrNameLst>
                                          <p:attrName>ppt_x</p:attrName>
                                        </p:attrNameLst>
                                      </p:cBhvr>
                                      <p:tavLst>
                                        <p:tav tm="0">
                                          <p:val>
                                            <p:strVal val="#ppt_x"/>
                                          </p:val>
                                        </p:tav>
                                        <p:tav tm="100000">
                                          <p:val>
                                            <p:strVal val="#ppt_x"/>
                                          </p:val>
                                        </p:tav>
                                      </p:tavLst>
                                    </p:anim>
                                    <p:anim calcmode="lin" valueType="num">
                                      <p:cBhvr additive="base">
                                        <p:cTn id="23"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utoUpdateAnimBg="0"/>
      <p:bldP spid="12295" grpId="0" autoUpdateAnimBg="0"/>
      <p:bldP spid="1229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C87283B2-650B-4CD9-AAA1-FF173BEAE882}" type="slidenum">
              <a:rPr lang="en-US"/>
              <a:pPr>
                <a:defRPr/>
              </a:pPr>
              <a:t>11</a:t>
            </a:fld>
            <a:endParaRPr lang="en-US"/>
          </a:p>
        </p:txBody>
      </p:sp>
      <p:sp>
        <p:nvSpPr>
          <p:cNvPr id="103426" name="WordArt 2"/>
          <p:cNvSpPr>
            <a:spLocks noChangeArrowheads="1" noChangeShapeType="1" noTextEdit="1"/>
          </p:cNvSpPr>
          <p:nvPr/>
        </p:nvSpPr>
        <p:spPr bwMode="auto">
          <a:xfrm>
            <a:off x="1981200" y="304800"/>
            <a:ext cx="5267325" cy="1285875"/>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CLEAR AND PRESENT DANGER</a:t>
            </a:r>
          </a:p>
        </p:txBody>
      </p:sp>
      <p:sp>
        <p:nvSpPr>
          <p:cNvPr id="103430" name="Text Box 6"/>
          <p:cNvSpPr txBox="1">
            <a:spLocks noChangeArrowheads="1"/>
          </p:cNvSpPr>
          <p:nvPr/>
        </p:nvSpPr>
        <p:spPr bwMode="auto">
          <a:xfrm>
            <a:off x="3200400" y="1981200"/>
            <a:ext cx="3581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4800">
                <a:solidFill>
                  <a:srgbClr val="008000"/>
                </a:solidFill>
                <a:latin typeface="Comic Sans MS" pitchFamily="66" charset="0"/>
              </a:rPr>
              <a:t>Criteria...</a:t>
            </a:r>
            <a:endParaRPr lang="en-US" altLang="en-US" sz="3600">
              <a:latin typeface="Comic Sans MS" pitchFamily="66" charset="0"/>
            </a:endParaRPr>
          </a:p>
        </p:txBody>
      </p:sp>
      <p:sp>
        <p:nvSpPr>
          <p:cNvPr id="103431" name="Text Box 7"/>
          <p:cNvSpPr txBox="1">
            <a:spLocks noChangeArrowheads="1"/>
          </p:cNvSpPr>
          <p:nvPr/>
        </p:nvSpPr>
        <p:spPr bwMode="auto">
          <a:xfrm>
            <a:off x="533400" y="3124200"/>
            <a:ext cx="80772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buFontTx/>
              <a:buChar char="•"/>
            </a:pPr>
            <a:r>
              <a:rPr lang="en-US" altLang="en-US" sz="3200">
                <a:solidFill>
                  <a:srgbClr val="CC0099"/>
                </a:solidFill>
                <a:latin typeface="Comic Sans MS" pitchFamily="66" charset="0"/>
              </a:rPr>
              <a:t>Happening now/immediate future</a:t>
            </a:r>
            <a:endParaRPr lang="en-US" altLang="en-US" sz="3200">
              <a:latin typeface="Comic Sans MS" pitchFamily="66" charset="0"/>
            </a:endParaRPr>
          </a:p>
          <a:p>
            <a:pPr>
              <a:spcBef>
                <a:spcPct val="50000"/>
              </a:spcBef>
              <a:buFontTx/>
              <a:buChar char="•"/>
            </a:pPr>
            <a:r>
              <a:rPr lang="en-US" altLang="en-US" sz="3200">
                <a:solidFill>
                  <a:schemeClr val="accent2"/>
                </a:solidFill>
                <a:latin typeface="Comic Sans MS" pitchFamily="66" charset="0"/>
              </a:rPr>
              <a:t>Reasonable person would view situation as </a:t>
            </a:r>
            <a:r>
              <a:rPr lang="en-US" altLang="en-US" sz="3200" b="1">
                <a:solidFill>
                  <a:schemeClr val="accent2"/>
                </a:solidFill>
                <a:latin typeface="Comic Sans MS" pitchFamily="66" charset="0"/>
              </a:rPr>
              <a:t>real threat</a:t>
            </a:r>
            <a:endParaRPr lang="en-US" altLang="en-US" sz="3200">
              <a:solidFill>
                <a:srgbClr val="FC0000"/>
              </a:solidFill>
              <a:latin typeface="Comic Sans MS" pitchFamily="66" charset="0"/>
            </a:endParaRPr>
          </a:p>
          <a:p>
            <a:pPr>
              <a:spcBef>
                <a:spcPct val="50000"/>
              </a:spcBef>
              <a:buFontTx/>
              <a:buChar char="•"/>
            </a:pPr>
            <a:r>
              <a:rPr lang="en-US" altLang="en-US" sz="3200">
                <a:solidFill>
                  <a:srgbClr val="A50021"/>
                </a:solidFill>
                <a:latin typeface="Comic Sans MS" pitchFamily="66" charset="0"/>
              </a:rPr>
              <a:t>Person has plan and means</a:t>
            </a:r>
            <a:endParaRPr lang="en-US" altLang="en-US" sz="3200">
              <a:latin typeface="Comic Sans MS" pitchFamily="66" charset="0"/>
            </a:endParaRPr>
          </a:p>
        </p:txBody>
      </p:sp>
      <p:graphicFrame>
        <p:nvGraphicFramePr>
          <p:cNvPr id="144384" name="Object 1024"/>
          <p:cNvGraphicFramePr>
            <a:graphicFrameLocks noChangeAspect="1"/>
          </p:cNvGraphicFramePr>
          <p:nvPr/>
        </p:nvGraphicFramePr>
        <p:xfrm>
          <a:off x="7086600" y="1905000"/>
          <a:ext cx="1622425" cy="1038225"/>
        </p:xfrm>
        <a:graphic>
          <a:graphicData uri="http://schemas.openxmlformats.org/presentationml/2006/ole">
            <mc:AlternateContent xmlns:mc="http://schemas.openxmlformats.org/markup-compatibility/2006">
              <mc:Choice xmlns:v="urn:schemas-microsoft-com:vml" Requires="v">
                <p:oleObj spid="_x0000_s9225" name="Clip" r:id="rId4" imgW="1622520" imgH="1038600" progId="MS_ClipArt_Gallery.2">
                  <p:embed/>
                </p:oleObj>
              </mc:Choice>
              <mc:Fallback>
                <p:oleObj name="Clip" r:id="rId4" imgW="1622520" imgH="103860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1905000"/>
                        <a:ext cx="1622425"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85" name="Object 1025"/>
          <p:cNvGraphicFramePr>
            <a:graphicFrameLocks noChangeAspect="1"/>
          </p:cNvGraphicFramePr>
          <p:nvPr/>
        </p:nvGraphicFramePr>
        <p:xfrm>
          <a:off x="304800" y="1905000"/>
          <a:ext cx="2209800" cy="1143000"/>
        </p:xfrm>
        <a:graphic>
          <a:graphicData uri="http://schemas.openxmlformats.org/presentationml/2006/ole">
            <mc:AlternateContent xmlns:mc="http://schemas.openxmlformats.org/markup-compatibility/2006">
              <mc:Choice xmlns:v="urn:schemas-microsoft-com:vml" Requires="v">
                <p:oleObj spid="_x0000_s9226" name="Clip" r:id="rId6" imgW="2527200" imgH="1617480" progId="MS_ClipArt_Gallery.2">
                  <p:embed/>
                </p:oleObj>
              </mc:Choice>
              <mc:Fallback>
                <p:oleObj name="Clip" r:id="rId6" imgW="2527200" imgH="1617480" progId="MS_ClipArt_Gallery.2">
                  <p:embed/>
                  <p:pic>
                    <p:nvPicPr>
                      <p:cNvPr id="0" name="Object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1905000"/>
                        <a:ext cx="22098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86" name="Object 1026"/>
          <p:cNvGraphicFramePr>
            <a:graphicFrameLocks noChangeAspect="1"/>
          </p:cNvGraphicFramePr>
          <p:nvPr/>
        </p:nvGraphicFramePr>
        <p:xfrm>
          <a:off x="7315200" y="5461000"/>
          <a:ext cx="1828800" cy="1397000"/>
        </p:xfrm>
        <a:graphic>
          <a:graphicData uri="http://schemas.openxmlformats.org/presentationml/2006/ole">
            <mc:AlternateContent xmlns:mc="http://schemas.openxmlformats.org/markup-compatibility/2006">
              <mc:Choice xmlns:v="urn:schemas-microsoft-com:vml" Requires="v">
                <p:oleObj spid="_x0000_s9227" name="Clip" r:id="rId8" imgW="2121480" imgH="1618920" progId="MS_ClipArt_Gallery.2">
                  <p:embed/>
                </p:oleObj>
              </mc:Choice>
              <mc:Fallback>
                <p:oleObj name="Clip" r:id="rId8" imgW="2121480" imgH="1618920" progId="MS_ClipArt_Gallery.2">
                  <p:embed/>
                  <p:pic>
                    <p:nvPicPr>
                      <p:cNvPr id="0" name="Object 10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15200" y="5461000"/>
                        <a:ext cx="18288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500" fill="hold"/>
                                        <p:tgtEl>
                                          <p:spTgt spid="103426"/>
                                        </p:tgtEl>
                                        <p:attrNameLst>
                                          <p:attrName>ppt_x</p:attrName>
                                        </p:attrNameLst>
                                      </p:cBhvr>
                                      <p:tavLst>
                                        <p:tav tm="0">
                                          <p:val>
                                            <p:strVal val="0-#ppt_w/2"/>
                                          </p:val>
                                        </p:tav>
                                        <p:tav tm="100000">
                                          <p:val>
                                            <p:strVal val="#ppt_x"/>
                                          </p:val>
                                        </p:tav>
                                      </p:tavLst>
                                    </p:anim>
                                    <p:anim calcmode="lin" valueType="num">
                                      <p:cBhvr additive="base">
                                        <p:cTn id="8" dur="500" fill="hold"/>
                                        <p:tgtEl>
                                          <p:spTgt spid="1034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3430"/>
                                        </p:tgtEl>
                                        <p:attrNameLst>
                                          <p:attrName>style.visibility</p:attrName>
                                        </p:attrNameLst>
                                      </p:cBhvr>
                                      <p:to>
                                        <p:strVal val="visible"/>
                                      </p:to>
                                    </p:set>
                                    <p:anim calcmode="lin" valueType="num">
                                      <p:cBhvr additive="base">
                                        <p:cTn id="12" dur="500" fill="hold"/>
                                        <p:tgtEl>
                                          <p:spTgt spid="103430"/>
                                        </p:tgtEl>
                                        <p:attrNameLst>
                                          <p:attrName>ppt_x</p:attrName>
                                        </p:attrNameLst>
                                      </p:cBhvr>
                                      <p:tavLst>
                                        <p:tav tm="0">
                                          <p:val>
                                            <p:strVal val="0-#ppt_w/2"/>
                                          </p:val>
                                        </p:tav>
                                        <p:tav tm="100000">
                                          <p:val>
                                            <p:strVal val="#ppt_x"/>
                                          </p:val>
                                        </p:tav>
                                      </p:tavLst>
                                    </p:anim>
                                    <p:anim calcmode="lin" valueType="num">
                                      <p:cBhvr additive="base">
                                        <p:cTn id="13" dur="500" fill="hold"/>
                                        <p:tgtEl>
                                          <p:spTgt spid="103430"/>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03431">
                                            <p:txEl>
                                              <p:pRg st="0" end="0"/>
                                            </p:txEl>
                                          </p:spTgt>
                                        </p:tgtEl>
                                        <p:attrNameLst>
                                          <p:attrName>style.visibility</p:attrName>
                                        </p:attrNameLst>
                                      </p:cBhvr>
                                      <p:to>
                                        <p:strVal val="visible"/>
                                      </p:to>
                                    </p:set>
                                    <p:animEffect transition="in" filter="wipe(up)">
                                      <p:cBhvr>
                                        <p:cTn id="17" dur="500"/>
                                        <p:tgtEl>
                                          <p:spTgt spid="103431">
                                            <p:txEl>
                                              <p:pRg st="0" end="0"/>
                                            </p:txEl>
                                          </p:spTgt>
                                        </p:tgtEl>
                                      </p:cBhvr>
                                    </p:animEffect>
                                  </p:childTnLst>
                                </p:cTn>
                              </p:par>
                            </p:childTnLst>
                          </p:cTn>
                        </p:par>
                        <p:par>
                          <p:cTn id="18" fill="hold" nodeType="afterGroup">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03431">
                                            <p:txEl>
                                              <p:pRg st="1" end="1"/>
                                            </p:txEl>
                                          </p:spTgt>
                                        </p:tgtEl>
                                        <p:attrNameLst>
                                          <p:attrName>style.visibility</p:attrName>
                                        </p:attrNameLst>
                                      </p:cBhvr>
                                      <p:to>
                                        <p:strVal val="visible"/>
                                      </p:to>
                                    </p:set>
                                    <p:animEffect transition="in" filter="wipe(up)">
                                      <p:cBhvr>
                                        <p:cTn id="21" dur="500"/>
                                        <p:tgtEl>
                                          <p:spTgt spid="103431">
                                            <p:txEl>
                                              <p:pRg st="1" end="1"/>
                                            </p:txEl>
                                          </p:spTgt>
                                        </p:tgtEl>
                                      </p:cBhvr>
                                    </p:animEffect>
                                  </p:childTnLst>
                                </p:cTn>
                              </p:par>
                            </p:childTnLst>
                          </p:cTn>
                        </p:par>
                        <p:par>
                          <p:cTn id="22" fill="hold" nodeType="afterGroup">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03431">
                                            <p:txEl>
                                              <p:pRg st="2" end="2"/>
                                            </p:txEl>
                                          </p:spTgt>
                                        </p:tgtEl>
                                        <p:attrNameLst>
                                          <p:attrName>style.visibility</p:attrName>
                                        </p:attrNameLst>
                                      </p:cBhvr>
                                      <p:to>
                                        <p:strVal val="visible"/>
                                      </p:to>
                                    </p:set>
                                    <p:animEffect transition="in" filter="wipe(up)">
                                      <p:cBhvr>
                                        <p:cTn id="25" dur="500"/>
                                        <p:tgtEl>
                                          <p:spTgt spid="103431">
                                            <p:txEl>
                                              <p:pRg st="2" end="2"/>
                                            </p:txEl>
                                          </p:spTgt>
                                        </p:tgtEl>
                                      </p:cBhvr>
                                    </p:animEffect>
                                  </p:childTnLst>
                                </p:cTn>
                              </p:par>
                            </p:childTnLst>
                          </p:cTn>
                        </p:par>
                        <p:par>
                          <p:cTn id="26" fill="hold" nodeType="afterGroup">
                            <p:stCondLst>
                              <p:cond delay="2500"/>
                            </p:stCondLst>
                            <p:childTnLst>
                              <p:par>
                                <p:cTn id="27" presetID="2" presetClass="entr" presetSubtype="8" fill="hold" nodeType="afterEffect">
                                  <p:stCondLst>
                                    <p:cond delay="0"/>
                                  </p:stCondLst>
                                  <p:childTnLst>
                                    <p:set>
                                      <p:cBhvr>
                                        <p:cTn id="28" dur="1" fill="hold">
                                          <p:stCondLst>
                                            <p:cond delay="0"/>
                                          </p:stCondLst>
                                        </p:cTn>
                                        <p:tgtEl>
                                          <p:spTgt spid="144384"/>
                                        </p:tgtEl>
                                        <p:attrNameLst>
                                          <p:attrName>style.visibility</p:attrName>
                                        </p:attrNameLst>
                                      </p:cBhvr>
                                      <p:to>
                                        <p:strVal val="visible"/>
                                      </p:to>
                                    </p:set>
                                    <p:anim calcmode="lin" valueType="num">
                                      <p:cBhvr additive="base">
                                        <p:cTn id="29" dur="500" fill="hold"/>
                                        <p:tgtEl>
                                          <p:spTgt spid="144384"/>
                                        </p:tgtEl>
                                        <p:attrNameLst>
                                          <p:attrName>ppt_x</p:attrName>
                                        </p:attrNameLst>
                                      </p:cBhvr>
                                      <p:tavLst>
                                        <p:tav tm="0">
                                          <p:val>
                                            <p:strVal val="0-#ppt_w/2"/>
                                          </p:val>
                                        </p:tav>
                                        <p:tav tm="100000">
                                          <p:val>
                                            <p:strVal val="#ppt_x"/>
                                          </p:val>
                                        </p:tav>
                                      </p:tavLst>
                                    </p:anim>
                                    <p:anim calcmode="lin" valueType="num">
                                      <p:cBhvr additive="base">
                                        <p:cTn id="30" dur="500" fill="hold"/>
                                        <p:tgtEl>
                                          <p:spTgt spid="144384"/>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3000"/>
                            </p:stCondLst>
                            <p:childTnLst>
                              <p:par>
                                <p:cTn id="32" presetID="2" presetClass="entr" presetSubtype="8" fill="hold" nodeType="afterEffect">
                                  <p:stCondLst>
                                    <p:cond delay="0"/>
                                  </p:stCondLst>
                                  <p:childTnLst>
                                    <p:set>
                                      <p:cBhvr>
                                        <p:cTn id="33" dur="1" fill="hold">
                                          <p:stCondLst>
                                            <p:cond delay="0"/>
                                          </p:stCondLst>
                                        </p:cTn>
                                        <p:tgtEl>
                                          <p:spTgt spid="144385"/>
                                        </p:tgtEl>
                                        <p:attrNameLst>
                                          <p:attrName>style.visibility</p:attrName>
                                        </p:attrNameLst>
                                      </p:cBhvr>
                                      <p:to>
                                        <p:strVal val="visible"/>
                                      </p:to>
                                    </p:set>
                                    <p:anim calcmode="lin" valueType="num">
                                      <p:cBhvr additive="base">
                                        <p:cTn id="34" dur="500" fill="hold"/>
                                        <p:tgtEl>
                                          <p:spTgt spid="144385"/>
                                        </p:tgtEl>
                                        <p:attrNameLst>
                                          <p:attrName>ppt_x</p:attrName>
                                        </p:attrNameLst>
                                      </p:cBhvr>
                                      <p:tavLst>
                                        <p:tav tm="0">
                                          <p:val>
                                            <p:strVal val="0-#ppt_w/2"/>
                                          </p:val>
                                        </p:tav>
                                        <p:tav tm="100000">
                                          <p:val>
                                            <p:strVal val="#ppt_x"/>
                                          </p:val>
                                        </p:tav>
                                      </p:tavLst>
                                    </p:anim>
                                    <p:anim calcmode="lin" valueType="num">
                                      <p:cBhvr additive="base">
                                        <p:cTn id="35" dur="500" fill="hold"/>
                                        <p:tgtEl>
                                          <p:spTgt spid="144385"/>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3500"/>
                            </p:stCondLst>
                            <p:childTnLst>
                              <p:par>
                                <p:cTn id="37" presetID="2" presetClass="entr" presetSubtype="8" fill="hold" nodeType="afterEffect">
                                  <p:stCondLst>
                                    <p:cond delay="0"/>
                                  </p:stCondLst>
                                  <p:childTnLst>
                                    <p:set>
                                      <p:cBhvr>
                                        <p:cTn id="38" dur="1" fill="hold">
                                          <p:stCondLst>
                                            <p:cond delay="0"/>
                                          </p:stCondLst>
                                        </p:cTn>
                                        <p:tgtEl>
                                          <p:spTgt spid="144386"/>
                                        </p:tgtEl>
                                        <p:attrNameLst>
                                          <p:attrName>style.visibility</p:attrName>
                                        </p:attrNameLst>
                                      </p:cBhvr>
                                      <p:to>
                                        <p:strVal val="visible"/>
                                      </p:to>
                                    </p:set>
                                    <p:anim calcmode="lin" valueType="num">
                                      <p:cBhvr additive="base">
                                        <p:cTn id="39" dur="500" fill="hold"/>
                                        <p:tgtEl>
                                          <p:spTgt spid="144386"/>
                                        </p:tgtEl>
                                        <p:attrNameLst>
                                          <p:attrName>ppt_x</p:attrName>
                                        </p:attrNameLst>
                                      </p:cBhvr>
                                      <p:tavLst>
                                        <p:tav tm="0">
                                          <p:val>
                                            <p:strVal val="0-#ppt_w/2"/>
                                          </p:val>
                                        </p:tav>
                                        <p:tav tm="100000">
                                          <p:val>
                                            <p:strVal val="#ppt_x"/>
                                          </p:val>
                                        </p:tav>
                                      </p:tavLst>
                                    </p:anim>
                                    <p:anim calcmode="lin" valueType="num">
                                      <p:cBhvr additive="base">
                                        <p:cTn id="40" dur="500" fill="hold"/>
                                        <p:tgtEl>
                                          <p:spTgt spid="1443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nimBg="1"/>
      <p:bldP spid="103430" grpId="0" autoUpdateAnimBg="0"/>
      <p:bldP spid="103431"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pPr>
              <a:defRPr/>
            </a:pPr>
            <a:fld id="{72AF291F-8B0A-47CE-91DC-3900D2A4DB76}" type="slidenum">
              <a:rPr lang="en-US"/>
              <a:pPr>
                <a:defRPr/>
              </a:pPr>
              <a:t>12</a:t>
            </a:fld>
            <a:endParaRPr lang="en-US"/>
          </a:p>
        </p:txBody>
      </p:sp>
      <p:sp>
        <p:nvSpPr>
          <p:cNvPr id="10245" name="WordArt 2"/>
          <p:cNvSpPr>
            <a:spLocks noChangeArrowheads="1" noChangeShapeType="1" noTextEdit="1"/>
          </p:cNvSpPr>
          <p:nvPr/>
        </p:nvSpPr>
        <p:spPr bwMode="auto">
          <a:xfrm>
            <a:off x="304800" y="0"/>
            <a:ext cx="2438400" cy="12954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IF. . .</a:t>
            </a:r>
          </a:p>
        </p:txBody>
      </p:sp>
      <p:sp>
        <p:nvSpPr>
          <p:cNvPr id="10246" name="Text Box 3"/>
          <p:cNvSpPr txBox="1">
            <a:spLocks noChangeArrowheads="1"/>
          </p:cNvSpPr>
          <p:nvPr/>
        </p:nvSpPr>
        <p:spPr bwMode="auto">
          <a:xfrm>
            <a:off x="609600" y="1295400"/>
            <a:ext cx="88407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b="1">
                <a:solidFill>
                  <a:srgbClr val="FF6600"/>
                </a:solidFill>
                <a:latin typeface="Comic Sans MS" pitchFamily="66" charset="0"/>
              </a:rPr>
              <a:t>   Behavior constitutes a clear</a:t>
            </a:r>
          </a:p>
          <a:p>
            <a:r>
              <a:rPr lang="en-US" altLang="en-US" b="1">
                <a:solidFill>
                  <a:srgbClr val="FF6600"/>
                </a:solidFill>
                <a:latin typeface="Comic Sans MS" pitchFamily="66" charset="0"/>
              </a:rPr>
              <a:t>medical or psychiatric emergency</a:t>
            </a:r>
            <a:endParaRPr lang="en-US" altLang="en-US">
              <a:latin typeface="Challenge Extra Bold" pitchFamily="82" charset="0"/>
            </a:endParaRPr>
          </a:p>
        </p:txBody>
      </p:sp>
      <p:sp>
        <p:nvSpPr>
          <p:cNvPr id="13317" name="Text Box 5"/>
          <p:cNvSpPr txBox="1">
            <a:spLocks noChangeArrowheads="1"/>
          </p:cNvSpPr>
          <p:nvPr/>
        </p:nvSpPr>
        <p:spPr bwMode="auto">
          <a:xfrm>
            <a:off x="381000" y="3429000"/>
            <a:ext cx="876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solidFill>
                  <a:srgbClr val="990099"/>
                </a:solidFill>
                <a:latin typeface="Comic Sans MS" pitchFamily="66" charset="0"/>
              </a:rPr>
              <a:t>Contact the county crisis intervention unit</a:t>
            </a:r>
            <a:endParaRPr lang="en-US" altLang="en-US">
              <a:solidFill>
                <a:srgbClr val="990099"/>
              </a:solidFill>
              <a:latin typeface="Challenge Extra Bold" pitchFamily="82" charset="0"/>
            </a:endParaRPr>
          </a:p>
        </p:txBody>
      </p:sp>
      <p:sp>
        <p:nvSpPr>
          <p:cNvPr id="13318" name="Text Box 6"/>
          <p:cNvSpPr txBox="1">
            <a:spLocks noChangeArrowheads="1"/>
          </p:cNvSpPr>
          <p:nvPr/>
        </p:nvSpPr>
        <p:spPr bwMode="auto">
          <a:xfrm>
            <a:off x="304800" y="4038600"/>
            <a:ext cx="7567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solidFill>
                  <a:srgbClr val="990099"/>
                </a:solidFill>
                <a:latin typeface="Comic Sans MS" pitchFamily="66" charset="0"/>
              </a:rPr>
              <a:t>Contact emergency medical services</a:t>
            </a:r>
            <a:r>
              <a:rPr lang="en-US" altLang="en-US" sz="3200">
                <a:solidFill>
                  <a:srgbClr val="990099"/>
                </a:solidFill>
                <a:latin typeface="Challenge Extra Bold" pitchFamily="82" charset="0"/>
              </a:rPr>
              <a:t> </a:t>
            </a:r>
          </a:p>
        </p:txBody>
      </p:sp>
      <p:sp>
        <p:nvSpPr>
          <p:cNvPr id="13319" name="Text Box 7"/>
          <p:cNvSpPr txBox="1">
            <a:spLocks noChangeArrowheads="1"/>
          </p:cNvSpPr>
          <p:nvPr/>
        </p:nvSpPr>
        <p:spPr bwMode="auto">
          <a:xfrm>
            <a:off x="304800" y="4648200"/>
            <a:ext cx="8302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solidFill>
                  <a:srgbClr val="990099"/>
                </a:solidFill>
                <a:latin typeface="Comic Sans MS" pitchFamily="66" charset="0"/>
              </a:rPr>
              <a:t>Contact SEAP to coordinate intervention</a:t>
            </a:r>
            <a:endParaRPr lang="en-US" altLang="en-US" sz="3200">
              <a:solidFill>
                <a:srgbClr val="990099"/>
              </a:solidFill>
              <a:latin typeface="Challenge Extra Bold" pitchFamily="82" charset="0"/>
            </a:endParaRPr>
          </a:p>
        </p:txBody>
      </p:sp>
      <p:sp>
        <p:nvSpPr>
          <p:cNvPr id="10250" name="Text Box 8"/>
          <p:cNvSpPr txBox="1">
            <a:spLocks noChangeArrowheads="1"/>
          </p:cNvSpPr>
          <p:nvPr/>
        </p:nvSpPr>
        <p:spPr bwMode="auto">
          <a:xfrm>
            <a:off x="533400" y="2743200"/>
            <a:ext cx="24653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b="1" i="1">
                <a:solidFill>
                  <a:schemeClr val="tx2"/>
                </a:solidFill>
                <a:latin typeface="Comic Sans MS" pitchFamily="66" charset="0"/>
              </a:rPr>
              <a:t>Options :</a:t>
            </a:r>
            <a:endParaRPr lang="en-US" altLang="en-US" i="1">
              <a:solidFill>
                <a:schemeClr val="tx2"/>
              </a:solidFill>
              <a:latin typeface="Challenge Extra Bold" pitchFamily="82" charset="0"/>
            </a:endParaRPr>
          </a:p>
        </p:txBody>
      </p:sp>
      <p:graphicFrame>
        <p:nvGraphicFramePr>
          <p:cNvPr id="10242" name="Object 0"/>
          <p:cNvGraphicFramePr>
            <a:graphicFrameLocks noChangeAspect="1"/>
          </p:cNvGraphicFramePr>
          <p:nvPr/>
        </p:nvGraphicFramePr>
        <p:xfrm>
          <a:off x="5105400" y="5637213"/>
          <a:ext cx="2895600" cy="1220787"/>
        </p:xfrm>
        <a:graphic>
          <a:graphicData uri="http://schemas.openxmlformats.org/presentationml/2006/ole">
            <mc:AlternateContent xmlns:mc="http://schemas.openxmlformats.org/markup-compatibility/2006">
              <mc:Choice xmlns:v="urn:schemas-microsoft-com:vml" Requires="v">
                <p:oleObj spid="_x0000_s10251" name="Clip" r:id="rId4" imgW="1383840" imgH="852840" progId="MS_ClipArt_Gallery.2">
                  <p:embed/>
                </p:oleObj>
              </mc:Choice>
              <mc:Fallback>
                <p:oleObj name="Clip" r:id="rId4" imgW="1383840" imgH="85284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5637213"/>
                        <a:ext cx="2895600" cy="1220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1"/>
          <p:cNvGraphicFramePr>
            <a:graphicFrameLocks noChangeAspect="1"/>
          </p:cNvGraphicFramePr>
          <p:nvPr/>
        </p:nvGraphicFramePr>
        <p:xfrm>
          <a:off x="1295400" y="5637213"/>
          <a:ext cx="2895600" cy="1220787"/>
        </p:xfrm>
        <a:graphic>
          <a:graphicData uri="http://schemas.openxmlformats.org/presentationml/2006/ole">
            <mc:AlternateContent xmlns:mc="http://schemas.openxmlformats.org/markup-compatibility/2006">
              <mc:Choice xmlns:v="urn:schemas-microsoft-com:vml" Requires="v">
                <p:oleObj spid="_x0000_s10252" name="Clip" r:id="rId6" imgW="1383840" imgH="852840" progId="MS_ClipArt_Gallery.2">
                  <p:embed/>
                </p:oleObj>
              </mc:Choice>
              <mc:Fallback>
                <p:oleObj name="Clip" r:id="rId6" imgW="1383840" imgH="852840" progId="MS_ClipArt_Gallery.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637213"/>
                        <a:ext cx="2895600" cy="1220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ox(in)">
                                      <p:cBhvr>
                                        <p:cTn id="7" dur="500"/>
                                        <p:tgtEl>
                                          <p:spTgt spid="13317"/>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3318"/>
                                        </p:tgtEl>
                                        <p:attrNameLst>
                                          <p:attrName>style.visibility</p:attrName>
                                        </p:attrNameLst>
                                      </p:cBhvr>
                                      <p:to>
                                        <p:strVal val="visible"/>
                                      </p:to>
                                    </p:set>
                                    <p:animEffect transition="in" filter="box(in)">
                                      <p:cBhvr>
                                        <p:cTn id="11" dur="500"/>
                                        <p:tgtEl>
                                          <p:spTgt spid="13318"/>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3319"/>
                                        </p:tgtEl>
                                        <p:attrNameLst>
                                          <p:attrName>style.visibility</p:attrName>
                                        </p:attrNameLst>
                                      </p:cBhvr>
                                      <p:to>
                                        <p:strVal val="visible"/>
                                      </p:to>
                                    </p:set>
                                    <p:animEffect transition="in" filter="box(in)">
                                      <p:cBhvr>
                                        <p:cTn id="15"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utoUpdateAnimBg="0"/>
      <p:bldP spid="13318" grpId="0" autoUpdateAnimBg="0"/>
      <p:bldP spid="1331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D7107362-4D8E-4695-A5B9-CA23A4F9BC16}" type="slidenum">
              <a:rPr lang="en-US"/>
              <a:pPr>
                <a:defRPr/>
              </a:pPr>
              <a:t>13</a:t>
            </a:fld>
            <a:endParaRPr lang="en-US"/>
          </a:p>
        </p:txBody>
      </p:sp>
      <p:sp>
        <p:nvSpPr>
          <p:cNvPr id="105475" name="Text Box 3"/>
          <p:cNvSpPr txBox="1">
            <a:spLocks noChangeArrowheads="1"/>
          </p:cNvSpPr>
          <p:nvPr/>
        </p:nvSpPr>
        <p:spPr bwMode="auto">
          <a:xfrm>
            <a:off x="381000" y="2133600"/>
            <a:ext cx="79248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buFontTx/>
              <a:buChar char="•"/>
            </a:pPr>
            <a:r>
              <a:rPr lang="en-US" altLang="en-US" sz="4800" b="1">
                <a:solidFill>
                  <a:srgbClr val="CC0099"/>
                </a:solidFill>
                <a:latin typeface="Comic Sans MS" pitchFamily="66" charset="0"/>
              </a:rPr>
              <a:t>Tarasoff Decision</a:t>
            </a:r>
          </a:p>
          <a:p>
            <a:pPr>
              <a:spcBef>
                <a:spcPct val="50000"/>
              </a:spcBef>
              <a:buFontTx/>
              <a:buChar char="•"/>
            </a:pPr>
            <a:r>
              <a:rPr lang="en-US" altLang="en-US" sz="4800" b="1">
                <a:solidFill>
                  <a:srgbClr val="008000"/>
                </a:solidFill>
                <a:latin typeface="Comic Sans MS" pitchFamily="66" charset="0"/>
              </a:rPr>
              <a:t>Child Protective Services</a:t>
            </a:r>
          </a:p>
          <a:p>
            <a:pPr>
              <a:spcBef>
                <a:spcPct val="50000"/>
              </a:spcBef>
              <a:buFontTx/>
              <a:buChar char="•"/>
            </a:pPr>
            <a:r>
              <a:rPr lang="en-US" altLang="en-US" sz="4800" b="1">
                <a:solidFill>
                  <a:srgbClr val="003399"/>
                </a:solidFill>
                <a:latin typeface="Comic Sans MS" pitchFamily="66" charset="0"/>
              </a:rPr>
              <a:t>Greater good outweighs confidentiality rights</a:t>
            </a:r>
            <a:endParaRPr lang="en-US" altLang="en-US"/>
          </a:p>
        </p:txBody>
      </p:sp>
      <p:sp>
        <p:nvSpPr>
          <p:cNvPr id="11269" name="WordArt 4"/>
          <p:cNvSpPr>
            <a:spLocks noChangeArrowheads="1" noChangeShapeType="1" noTextEdit="1"/>
          </p:cNvSpPr>
          <p:nvPr/>
        </p:nvSpPr>
        <p:spPr bwMode="auto">
          <a:xfrm>
            <a:off x="838200" y="685800"/>
            <a:ext cx="6781800" cy="1076325"/>
          </a:xfrm>
          <a:prstGeom prst="rect">
            <a:avLst/>
          </a:prstGeom>
        </p:spPr>
        <p:txBody>
          <a:bodyPr wrap="none" fromWordArt="1">
            <a:prstTxWarp prst="textPlain">
              <a:avLst>
                <a:gd name="adj" fmla="val 50000"/>
              </a:avLst>
            </a:prstTxWarp>
          </a:bodyPr>
          <a:lstStyle/>
          <a:p>
            <a:pPr algn="ctr"/>
            <a:r>
              <a:rPr lang="en-US" sz="6000" b="1" kern="10">
                <a:ln w="9525">
                  <a:solidFill>
                    <a:srgbClr val="000000"/>
                  </a:solidFill>
                  <a:round/>
                  <a:headEnd/>
                  <a:tailEnd/>
                </a:ln>
                <a:solidFill>
                  <a:srgbClr val="008000"/>
                </a:solidFill>
                <a:latin typeface="Arial Black"/>
              </a:rPr>
              <a:t>DUTY TO WARN</a:t>
            </a:r>
          </a:p>
        </p:txBody>
      </p:sp>
      <p:graphicFrame>
        <p:nvGraphicFramePr>
          <p:cNvPr id="11266" name="Object 1024"/>
          <p:cNvGraphicFramePr>
            <a:graphicFrameLocks noChangeAspect="1"/>
          </p:cNvGraphicFramePr>
          <p:nvPr/>
        </p:nvGraphicFramePr>
        <p:xfrm>
          <a:off x="7010400" y="1676400"/>
          <a:ext cx="1730375" cy="1682750"/>
        </p:xfrm>
        <a:graphic>
          <a:graphicData uri="http://schemas.openxmlformats.org/presentationml/2006/ole">
            <mc:AlternateContent xmlns:mc="http://schemas.openxmlformats.org/markup-compatibility/2006">
              <mc:Choice xmlns:v="urn:schemas-microsoft-com:vml" Requires="v">
                <p:oleObj spid="_x0000_s11270" name="Clip" r:id="rId4" imgW="4016520" imgH="3945240" progId="MS_ClipArt_Gallery.2">
                  <p:embed/>
                </p:oleObj>
              </mc:Choice>
              <mc:Fallback>
                <p:oleObj name="Clip" r:id="rId4" imgW="4016520" imgH="394524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1676400"/>
                        <a:ext cx="1730375" cy="168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5475"/>
                                        </p:tgtEl>
                                        <p:attrNameLst>
                                          <p:attrName>style.visibility</p:attrName>
                                        </p:attrNameLst>
                                      </p:cBhvr>
                                      <p:to>
                                        <p:strVal val="visible"/>
                                      </p:to>
                                    </p:set>
                                    <p:animEffect transition="in" filter="checkerboard(across)">
                                      <p:cBhvr>
                                        <p:cTn id="7" dur="5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3F5B9088-9415-4BC6-A329-2FE233737895}" type="slidenum">
              <a:rPr lang="en-US"/>
              <a:pPr>
                <a:defRPr/>
              </a:pPr>
              <a:t>14</a:t>
            </a:fld>
            <a:endParaRPr lang="en-US"/>
          </a:p>
        </p:txBody>
      </p:sp>
      <p:sp>
        <p:nvSpPr>
          <p:cNvPr id="12293" name="WordArt 3"/>
          <p:cNvSpPr>
            <a:spLocks noChangeArrowheads="1" noChangeShapeType="1" noTextEdit="1"/>
          </p:cNvSpPr>
          <p:nvPr/>
        </p:nvSpPr>
        <p:spPr bwMode="auto">
          <a:xfrm>
            <a:off x="381000" y="228600"/>
            <a:ext cx="2438400" cy="12954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IF. . .</a:t>
            </a:r>
          </a:p>
        </p:txBody>
      </p:sp>
      <p:sp>
        <p:nvSpPr>
          <p:cNvPr id="11268" name="Text Box 4"/>
          <p:cNvSpPr txBox="1">
            <a:spLocks noChangeArrowheads="1"/>
          </p:cNvSpPr>
          <p:nvPr/>
        </p:nvSpPr>
        <p:spPr bwMode="auto">
          <a:xfrm>
            <a:off x="533400" y="2971800"/>
            <a:ext cx="83343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latin typeface="Comic Sans MS" pitchFamily="66" charset="0"/>
              </a:rPr>
              <a:t>It is determined that the behavior </a:t>
            </a:r>
          </a:p>
          <a:p>
            <a:r>
              <a:rPr lang="en-US" altLang="en-US" sz="3600">
                <a:latin typeface="Comic Sans MS" pitchFamily="66" charset="0"/>
              </a:rPr>
              <a:t>does not require immediate intervention by police or emergency personnel then . . .</a:t>
            </a:r>
            <a:endParaRPr lang="en-US" altLang="en-US">
              <a:latin typeface="Challenge Extra Bold" pitchFamily="82" charset="0"/>
            </a:endParaRPr>
          </a:p>
        </p:txBody>
      </p:sp>
      <p:sp>
        <p:nvSpPr>
          <p:cNvPr id="11269" name="Text Box 5"/>
          <p:cNvSpPr txBox="1">
            <a:spLocks noChangeArrowheads="1"/>
          </p:cNvSpPr>
          <p:nvPr/>
        </p:nvSpPr>
        <p:spPr bwMode="auto">
          <a:xfrm>
            <a:off x="533400" y="5791200"/>
            <a:ext cx="8229600" cy="641350"/>
          </a:xfrm>
          <a:prstGeom prst="rect">
            <a:avLst/>
          </a:prstGeom>
          <a:gradFill rotWithShape="0">
            <a:gsLst>
              <a:gs pos="0">
                <a:srgbClr val="EC8C00"/>
              </a:gs>
              <a:gs pos="100000">
                <a:srgbClr val="8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latin typeface="Comic Sans MS" pitchFamily="66" charset="0"/>
              </a:rPr>
              <a:t>FITNESS FOR DUTY GUIDELINES</a:t>
            </a:r>
            <a:endParaRPr lang="en-US" altLang="en-US" b="1">
              <a:latin typeface="Challenge Extra Bold" pitchFamily="82" charset="0"/>
            </a:endParaRPr>
          </a:p>
        </p:txBody>
      </p:sp>
      <p:graphicFrame>
        <p:nvGraphicFramePr>
          <p:cNvPr id="12290" name="Object 1024"/>
          <p:cNvGraphicFramePr>
            <a:graphicFrameLocks noChangeAspect="1"/>
          </p:cNvGraphicFramePr>
          <p:nvPr/>
        </p:nvGraphicFramePr>
        <p:xfrm>
          <a:off x="7556500" y="381000"/>
          <a:ext cx="1587500" cy="2667000"/>
        </p:xfrm>
        <a:graphic>
          <a:graphicData uri="http://schemas.openxmlformats.org/presentationml/2006/ole">
            <mc:AlternateContent xmlns:mc="http://schemas.openxmlformats.org/markup-compatibility/2006">
              <mc:Choice xmlns:v="urn:schemas-microsoft-com:vml" Requires="v">
                <p:oleObj spid="_x0000_s12296" name="Clip" r:id="rId4" imgW="3247200" imgH="5878800" progId="MS_ClipArt_Gallery.2">
                  <p:embed/>
                </p:oleObj>
              </mc:Choice>
              <mc:Fallback>
                <p:oleObj name="Clip" r:id="rId4" imgW="3247200" imgH="587880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0" y="381000"/>
                        <a:ext cx="1587500" cy="266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7457" name="Object 1025"/>
          <p:cNvGraphicFramePr>
            <a:graphicFrameLocks noChangeAspect="1"/>
          </p:cNvGraphicFramePr>
          <p:nvPr/>
        </p:nvGraphicFramePr>
        <p:xfrm>
          <a:off x="1676400" y="1219200"/>
          <a:ext cx="2971800" cy="1617663"/>
        </p:xfrm>
        <a:graphic>
          <a:graphicData uri="http://schemas.openxmlformats.org/presentationml/2006/ole">
            <mc:AlternateContent xmlns:mc="http://schemas.openxmlformats.org/markup-compatibility/2006">
              <mc:Choice xmlns:v="urn:schemas-microsoft-com:vml" Requires="v">
                <p:oleObj spid="_x0000_s12297" name="Clip" r:id="rId6" imgW="1638000" imgH="892080" progId="MS_ClipArt_Gallery.2">
                  <p:embed/>
                </p:oleObj>
              </mc:Choice>
              <mc:Fallback>
                <p:oleObj name="Clip" r:id="rId6" imgW="1638000" imgH="892080" progId="MS_ClipArt_Gallery.2">
                  <p:embed/>
                  <p:pic>
                    <p:nvPicPr>
                      <p:cNvPr id="0" name="Object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1219200"/>
                        <a:ext cx="2971800" cy="161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47457"/>
                                        </p:tgtEl>
                                        <p:attrNameLst>
                                          <p:attrName>style.visibility</p:attrName>
                                        </p:attrNameLst>
                                      </p:cBhvr>
                                      <p:to>
                                        <p:strVal val="visible"/>
                                      </p:to>
                                    </p:set>
                                    <p:anim calcmode="lin" valueType="num">
                                      <p:cBhvr additive="base">
                                        <p:cTn id="7" dur="500" fill="hold"/>
                                        <p:tgtEl>
                                          <p:spTgt spid="147457"/>
                                        </p:tgtEl>
                                        <p:attrNameLst>
                                          <p:attrName>ppt_x</p:attrName>
                                        </p:attrNameLst>
                                      </p:cBhvr>
                                      <p:tavLst>
                                        <p:tav tm="0">
                                          <p:val>
                                            <p:strVal val="0-#ppt_w/2"/>
                                          </p:val>
                                        </p:tav>
                                        <p:tav tm="100000">
                                          <p:val>
                                            <p:strVal val="#ppt_x"/>
                                          </p:val>
                                        </p:tav>
                                      </p:tavLst>
                                    </p:anim>
                                    <p:anim calcmode="lin" valueType="num">
                                      <p:cBhvr additive="base">
                                        <p:cTn id="8" dur="500" fill="hold"/>
                                        <p:tgtEl>
                                          <p:spTgt spid="14745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0-#ppt_w/2"/>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 presetClass="entr" presetSubtype="16" fill="hold" grpId="0" nodeType="after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box(in)">
                                      <p:cBhvr>
                                        <p:cTn id="17"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pPr>
              <a:defRPr/>
            </a:pPr>
            <a:fld id="{3266BB54-8E00-4B54-8CA9-C1B215BEBB73}" type="slidenum">
              <a:rPr lang="en-US"/>
              <a:pPr>
                <a:defRPr/>
              </a:pPr>
              <a:t>15</a:t>
            </a:fld>
            <a:endParaRPr lang="en-US"/>
          </a:p>
        </p:txBody>
      </p:sp>
      <p:sp>
        <p:nvSpPr>
          <p:cNvPr id="13317" name="WordArt 2" descr="Narrow vertical"/>
          <p:cNvSpPr>
            <a:spLocks noChangeArrowheads="1" noChangeShapeType="1" noTextEdit="1"/>
          </p:cNvSpPr>
          <p:nvPr/>
        </p:nvSpPr>
        <p:spPr bwMode="auto">
          <a:xfrm>
            <a:off x="457200" y="381000"/>
            <a:ext cx="5486400" cy="1725613"/>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Theatre Antoine"/>
              </a:rPr>
              <a:t>FITNESS FOR DUTY</a:t>
            </a:r>
          </a:p>
        </p:txBody>
      </p:sp>
      <p:sp>
        <p:nvSpPr>
          <p:cNvPr id="13318" name="WordArt 3" descr="Narrow vertical"/>
          <p:cNvSpPr>
            <a:spLocks noChangeArrowheads="1" noChangeShapeType="1" noTextEdit="1"/>
          </p:cNvSpPr>
          <p:nvPr/>
        </p:nvSpPr>
        <p:spPr bwMode="auto">
          <a:xfrm>
            <a:off x="685800" y="2209800"/>
            <a:ext cx="4124325" cy="1344613"/>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Theatre Antoine"/>
              </a:rPr>
              <a:t>GUIDELINES</a:t>
            </a:r>
          </a:p>
        </p:txBody>
      </p:sp>
      <p:sp>
        <p:nvSpPr>
          <p:cNvPr id="15364" name="Text Box 4"/>
          <p:cNvSpPr txBox="1">
            <a:spLocks noChangeArrowheads="1"/>
          </p:cNvSpPr>
          <p:nvPr/>
        </p:nvSpPr>
        <p:spPr bwMode="auto">
          <a:xfrm>
            <a:off x="1143000" y="4267200"/>
            <a:ext cx="22558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FF6600"/>
                </a:solidFill>
                <a:latin typeface="Theatre Antoine" pitchFamily="34" charset="0"/>
              </a:rPr>
              <a:t>How it works</a:t>
            </a:r>
            <a:endParaRPr lang="en-US" altLang="en-US">
              <a:latin typeface="Theatre Antoine" pitchFamily="34" charset="0"/>
            </a:endParaRPr>
          </a:p>
        </p:txBody>
      </p:sp>
      <p:sp>
        <p:nvSpPr>
          <p:cNvPr id="15365" name="Text Box 5"/>
          <p:cNvSpPr txBox="1">
            <a:spLocks noChangeArrowheads="1"/>
          </p:cNvSpPr>
          <p:nvPr/>
        </p:nvSpPr>
        <p:spPr bwMode="auto">
          <a:xfrm>
            <a:off x="4648200" y="4572000"/>
            <a:ext cx="25003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990099"/>
                </a:solidFill>
                <a:latin typeface="Theatre Antoine" pitchFamily="34" charset="0"/>
              </a:rPr>
              <a:t>Union role</a:t>
            </a:r>
            <a:endParaRPr lang="en-US" altLang="en-US">
              <a:latin typeface="Theatre Antoine" pitchFamily="34" charset="0"/>
            </a:endParaRPr>
          </a:p>
        </p:txBody>
      </p:sp>
      <p:sp>
        <p:nvSpPr>
          <p:cNvPr id="15366" name="Text Box 6"/>
          <p:cNvSpPr txBox="1">
            <a:spLocks noChangeArrowheads="1"/>
          </p:cNvSpPr>
          <p:nvPr/>
        </p:nvSpPr>
        <p:spPr bwMode="auto">
          <a:xfrm>
            <a:off x="5105400" y="3505200"/>
            <a:ext cx="279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FF5050"/>
                </a:solidFill>
                <a:latin typeface="Theatre Antoine" pitchFamily="34" charset="0"/>
              </a:rPr>
              <a:t>What to look for</a:t>
            </a:r>
            <a:endParaRPr lang="en-US" altLang="en-US">
              <a:latin typeface="Theatre Antoine" pitchFamily="34" charset="0"/>
            </a:endParaRPr>
          </a:p>
        </p:txBody>
      </p:sp>
      <p:sp>
        <p:nvSpPr>
          <p:cNvPr id="15367" name="Text Box 7"/>
          <p:cNvSpPr txBox="1">
            <a:spLocks noChangeArrowheads="1"/>
          </p:cNvSpPr>
          <p:nvPr/>
        </p:nvSpPr>
        <p:spPr bwMode="auto">
          <a:xfrm>
            <a:off x="762000" y="5486400"/>
            <a:ext cx="20431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chemeClr val="accent2"/>
                </a:solidFill>
                <a:latin typeface="Theatre Antoine" pitchFamily="34" charset="0"/>
              </a:rPr>
              <a:t>What to ask</a:t>
            </a:r>
            <a:endParaRPr lang="en-US" altLang="en-US">
              <a:latin typeface="Theatre Antoine" pitchFamily="34" charset="0"/>
            </a:endParaRPr>
          </a:p>
        </p:txBody>
      </p:sp>
      <p:sp>
        <p:nvSpPr>
          <p:cNvPr id="15368" name="Text Box 8"/>
          <p:cNvSpPr txBox="1">
            <a:spLocks noChangeArrowheads="1"/>
          </p:cNvSpPr>
          <p:nvPr/>
        </p:nvSpPr>
        <p:spPr bwMode="auto">
          <a:xfrm>
            <a:off x="4191000" y="5562600"/>
            <a:ext cx="1903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6600CC"/>
                </a:solidFill>
                <a:latin typeface="Theatre Antoine" pitchFamily="34" charset="0"/>
              </a:rPr>
              <a:t>What to do</a:t>
            </a:r>
            <a:endParaRPr lang="en-US" altLang="en-US">
              <a:latin typeface="Theatre Antoine" pitchFamily="34" charset="0"/>
            </a:endParaRPr>
          </a:p>
        </p:txBody>
      </p:sp>
      <p:sp>
        <p:nvSpPr>
          <p:cNvPr id="15369" name="Text Box 9"/>
          <p:cNvSpPr txBox="1">
            <a:spLocks noChangeArrowheads="1"/>
          </p:cNvSpPr>
          <p:nvPr/>
        </p:nvSpPr>
        <p:spPr bwMode="auto">
          <a:xfrm>
            <a:off x="5638800" y="2514600"/>
            <a:ext cx="3489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008000"/>
                </a:solidFill>
                <a:latin typeface="Theatre Antoine" pitchFamily="34" charset="0"/>
              </a:rPr>
              <a:t>What not to do</a:t>
            </a:r>
            <a:endParaRPr lang="en-US" altLang="en-US">
              <a:latin typeface="Theatre Antoine" pitchFamily="34" charset="0"/>
            </a:endParaRPr>
          </a:p>
        </p:txBody>
      </p:sp>
      <p:graphicFrame>
        <p:nvGraphicFramePr>
          <p:cNvPr id="13314" name="Object 0"/>
          <p:cNvGraphicFramePr>
            <a:graphicFrameLocks noChangeAspect="1"/>
          </p:cNvGraphicFramePr>
          <p:nvPr/>
        </p:nvGraphicFramePr>
        <p:xfrm>
          <a:off x="6324600" y="228600"/>
          <a:ext cx="1949450" cy="2216150"/>
        </p:xfrm>
        <a:graphic>
          <a:graphicData uri="http://schemas.openxmlformats.org/presentationml/2006/ole">
            <mc:AlternateContent xmlns:mc="http://schemas.openxmlformats.org/markup-compatibility/2006">
              <mc:Choice xmlns:v="urn:schemas-microsoft-com:vml" Requires="v">
                <p:oleObj spid="_x0000_s13325" name="Clip" r:id="rId4" imgW="5373360" imgH="6105960" progId="MS_ClipArt_Gallery.2">
                  <p:embed/>
                </p:oleObj>
              </mc:Choice>
              <mc:Fallback>
                <p:oleObj name="Clip" r:id="rId4" imgW="5373360" imgH="610596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228600"/>
                        <a:ext cx="1949450" cy="221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5" name="Object 1"/>
          <p:cNvGraphicFramePr>
            <a:graphicFrameLocks noChangeAspect="1"/>
          </p:cNvGraphicFramePr>
          <p:nvPr/>
        </p:nvGraphicFramePr>
        <p:xfrm>
          <a:off x="7948613" y="4267200"/>
          <a:ext cx="1106487" cy="2124075"/>
        </p:xfrm>
        <a:graphic>
          <a:graphicData uri="http://schemas.openxmlformats.org/presentationml/2006/ole">
            <mc:AlternateContent xmlns:mc="http://schemas.openxmlformats.org/markup-compatibility/2006">
              <mc:Choice xmlns:v="urn:schemas-microsoft-com:vml" Requires="v">
                <p:oleObj spid="_x0000_s13326" name="Clip" r:id="rId6" imgW="1676160" imgH="3216240" progId="MS_ClipArt_Gallery.2">
                  <p:embed/>
                </p:oleObj>
              </mc:Choice>
              <mc:Fallback>
                <p:oleObj name="Clip" r:id="rId6" imgW="1676160" imgH="3216240"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8613" y="4267200"/>
                        <a:ext cx="1106487" cy="212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5369"/>
                                        </p:tgtEl>
                                        <p:attrNameLst>
                                          <p:attrName>style.visibility</p:attrName>
                                        </p:attrNameLst>
                                      </p:cBhvr>
                                      <p:to>
                                        <p:strVal val="visible"/>
                                      </p:to>
                                    </p:set>
                                    <p:animEffect transition="in" filter="blinds(vertical)">
                                      <p:cBhvr>
                                        <p:cTn id="7" dur="500"/>
                                        <p:tgtEl>
                                          <p:spTgt spid="15369"/>
                                        </p:tgtEl>
                                      </p:cBhvr>
                                    </p:animEffect>
                                  </p:child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15366"/>
                                        </p:tgtEl>
                                        <p:attrNameLst>
                                          <p:attrName>style.visibility</p:attrName>
                                        </p:attrNameLst>
                                      </p:cBhvr>
                                      <p:to>
                                        <p:strVal val="visible"/>
                                      </p:to>
                                    </p:set>
                                    <p:animEffect transition="in" filter="blinds(vertical)">
                                      <p:cBhvr>
                                        <p:cTn id="11" dur="500"/>
                                        <p:tgtEl>
                                          <p:spTgt spid="15366"/>
                                        </p:tgtEl>
                                      </p:cBhvr>
                                    </p:animEffect>
                                  </p:child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15364"/>
                                        </p:tgtEl>
                                        <p:attrNameLst>
                                          <p:attrName>style.visibility</p:attrName>
                                        </p:attrNameLst>
                                      </p:cBhvr>
                                      <p:to>
                                        <p:strVal val="visible"/>
                                      </p:to>
                                    </p:set>
                                    <p:animEffect transition="in" filter="blinds(vertical)">
                                      <p:cBhvr>
                                        <p:cTn id="15" dur="500"/>
                                        <p:tgtEl>
                                          <p:spTgt spid="15364"/>
                                        </p:tgtEl>
                                      </p:cBhvr>
                                    </p:animEffect>
                                  </p:childTnLst>
                                </p:cTn>
                              </p:par>
                            </p:childTnLst>
                          </p:cTn>
                        </p:par>
                        <p:par>
                          <p:cTn id="16" fill="hold" nodeType="afterGroup">
                            <p:stCondLst>
                              <p:cond delay="1500"/>
                            </p:stCondLst>
                            <p:childTnLst>
                              <p:par>
                                <p:cTn id="17" presetID="3" presetClass="entr" presetSubtype="5" fill="hold" grpId="0" nodeType="afterEffect">
                                  <p:stCondLst>
                                    <p:cond delay="0"/>
                                  </p:stCondLst>
                                  <p:childTnLst>
                                    <p:set>
                                      <p:cBhvr>
                                        <p:cTn id="18" dur="1" fill="hold">
                                          <p:stCondLst>
                                            <p:cond delay="0"/>
                                          </p:stCondLst>
                                        </p:cTn>
                                        <p:tgtEl>
                                          <p:spTgt spid="15365"/>
                                        </p:tgtEl>
                                        <p:attrNameLst>
                                          <p:attrName>style.visibility</p:attrName>
                                        </p:attrNameLst>
                                      </p:cBhvr>
                                      <p:to>
                                        <p:strVal val="visible"/>
                                      </p:to>
                                    </p:set>
                                    <p:animEffect transition="in" filter="blinds(vertical)">
                                      <p:cBhvr>
                                        <p:cTn id="19" dur="500"/>
                                        <p:tgtEl>
                                          <p:spTgt spid="15365"/>
                                        </p:tgtEl>
                                      </p:cBhvr>
                                    </p:animEffect>
                                  </p:childTnLst>
                                </p:cTn>
                              </p:par>
                            </p:childTnLst>
                          </p:cTn>
                        </p:par>
                        <p:par>
                          <p:cTn id="20" fill="hold" nodeType="afterGroup">
                            <p:stCondLst>
                              <p:cond delay="2000"/>
                            </p:stCondLst>
                            <p:childTnLst>
                              <p:par>
                                <p:cTn id="21" presetID="3" presetClass="entr" presetSubtype="5" fill="hold" grpId="0" nodeType="afterEffect">
                                  <p:stCondLst>
                                    <p:cond delay="0"/>
                                  </p:stCondLst>
                                  <p:childTnLst>
                                    <p:set>
                                      <p:cBhvr>
                                        <p:cTn id="22" dur="1" fill="hold">
                                          <p:stCondLst>
                                            <p:cond delay="0"/>
                                          </p:stCondLst>
                                        </p:cTn>
                                        <p:tgtEl>
                                          <p:spTgt spid="15367"/>
                                        </p:tgtEl>
                                        <p:attrNameLst>
                                          <p:attrName>style.visibility</p:attrName>
                                        </p:attrNameLst>
                                      </p:cBhvr>
                                      <p:to>
                                        <p:strVal val="visible"/>
                                      </p:to>
                                    </p:set>
                                    <p:animEffect transition="in" filter="blinds(vertical)">
                                      <p:cBhvr>
                                        <p:cTn id="23" dur="500"/>
                                        <p:tgtEl>
                                          <p:spTgt spid="15367"/>
                                        </p:tgtEl>
                                      </p:cBhvr>
                                    </p:animEffect>
                                  </p:childTnLst>
                                </p:cTn>
                              </p:par>
                            </p:childTnLst>
                          </p:cTn>
                        </p:par>
                        <p:par>
                          <p:cTn id="24" fill="hold" nodeType="afterGroup">
                            <p:stCondLst>
                              <p:cond delay="2500"/>
                            </p:stCondLst>
                            <p:childTnLst>
                              <p:par>
                                <p:cTn id="25" presetID="3" presetClass="entr" presetSubtype="5" fill="hold" grpId="0" nodeType="afterEffect">
                                  <p:stCondLst>
                                    <p:cond delay="0"/>
                                  </p:stCondLst>
                                  <p:childTnLst>
                                    <p:set>
                                      <p:cBhvr>
                                        <p:cTn id="26" dur="1" fill="hold">
                                          <p:stCondLst>
                                            <p:cond delay="0"/>
                                          </p:stCondLst>
                                        </p:cTn>
                                        <p:tgtEl>
                                          <p:spTgt spid="15368"/>
                                        </p:tgtEl>
                                        <p:attrNameLst>
                                          <p:attrName>style.visibility</p:attrName>
                                        </p:attrNameLst>
                                      </p:cBhvr>
                                      <p:to>
                                        <p:strVal val="visible"/>
                                      </p:to>
                                    </p:set>
                                    <p:animEffect transition="in" filter="blinds(vertical)">
                                      <p:cBhvr>
                                        <p:cTn id="27"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5" grpId="0" autoUpdateAnimBg="0"/>
      <p:bldP spid="15366" grpId="0" autoUpdateAnimBg="0"/>
      <p:bldP spid="15367" grpId="0" autoUpdateAnimBg="0"/>
      <p:bldP spid="15368" grpId="0" autoUpdateAnimBg="0"/>
      <p:bldP spid="1536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2B426C8B-7F6D-4C0E-9EF1-B6BCCCE1E9C1}" type="slidenum">
              <a:rPr lang="en-US"/>
              <a:pPr>
                <a:defRPr/>
              </a:pPr>
              <a:t>16</a:t>
            </a:fld>
            <a:endParaRPr lang="en-US"/>
          </a:p>
        </p:txBody>
      </p:sp>
      <p:sp>
        <p:nvSpPr>
          <p:cNvPr id="14341" name="WordArt 2"/>
          <p:cNvSpPr>
            <a:spLocks noChangeArrowheads="1" noChangeShapeType="1" noTextEdit="1"/>
          </p:cNvSpPr>
          <p:nvPr/>
        </p:nvSpPr>
        <p:spPr bwMode="auto">
          <a:xfrm>
            <a:off x="1371600" y="685800"/>
            <a:ext cx="6400800" cy="12477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gradFill rotWithShape="1">
                  <a:gsLst>
                    <a:gs pos="0">
                      <a:srgbClr val="0066CC"/>
                    </a:gs>
                    <a:gs pos="50000">
                      <a:srgbClr val="92CB21"/>
                    </a:gs>
                    <a:gs pos="100000">
                      <a:srgbClr val="0066CC"/>
                    </a:gs>
                  </a:gsLst>
                  <a:lin ang="5400000" scaled="1"/>
                </a:gradFill>
                <a:effectLst>
                  <a:outerShdw dist="35921" dir="2700000" algn="ctr" rotWithShape="0">
                    <a:srgbClr val="990000"/>
                  </a:outerShdw>
                </a:effectLst>
                <a:latin typeface="Theatre Antoine"/>
              </a:rPr>
              <a:t>THE PROCESS INCLUDES:</a:t>
            </a:r>
          </a:p>
        </p:txBody>
      </p:sp>
      <p:sp>
        <p:nvSpPr>
          <p:cNvPr id="16387" name="Text Box 3"/>
          <p:cNvSpPr txBox="1">
            <a:spLocks noChangeArrowheads="1"/>
          </p:cNvSpPr>
          <p:nvPr/>
        </p:nvSpPr>
        <p:spPr bwMode="auto">
          <a:xfrm>
            <a:off x="838200" y="2590800"/>
            <a:ext cx="20939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FF0066"/>
                </a:solidFill>
                <a:latin typeface="Theatre Antoine" pitchFamily="34" charset="0"/>
              </a:rPr>
              <a:t>Observation</a:t>
            </a:r>
            <a:endParaRPr lang="en-US" altLang="en-US">
              <a:latin typeface="Theatre Antoine" pitchFamily="34" charset="0"/>
            </a:endParaRPr>
          </a:p>
        </p:txBody>
      </p:sp>
      <p:sp>
        <p:nvSpPr>
          <p:cNvPr id="16388" name="Text Box 4"/>
          <p:cNvSpPr txBox="1">
            <a:spLocks noChangeArrowheads="1"/>
          </p:cNvSpPr>
          <p:nvPr/>
        </p:nvSpPr>
        <p:spPr bwMode="auto">
          <a:xfrm>
            <a:off x="2362200" y="3429000"/>
            <a:ext cx="2217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008000"/>
                </a:solidFill>
                <a:latin typeface="Theatre Antoine" pitchFamily="34" charset="0"/>
              </a:rPr>
              <a:t>Interview</a:t>
            </a:r>
            <a:endParaRPr lang="en-US" altLang="en-US">
              <a:latin typeface="Theatre Antoine" pitchFamily="34" charset="0"/>
            </a:endParaRPr>
          </a:p>
        </p:txBody>
      </p:sp>
      <p:sp>
        <p:nvSpPr>
          <p:cNvPr id="16389" name="Text Box 5"/>
          <p:cNvSpPr txBox="1">
            <a:spLocks noChangeArrowheads="1"/>
          </p:cNvSpPr>
          <p:nvPr/>
        </p:nvSpPr>
        <p:spPr bwMode="auto">
          <a:xfrm>
            <a:off x="3886200" y="4419600"/>
            <a:ext cx="12366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FF0066"/>
                </a:solidFill>
                <a:latin typeface="Theatre Antoine" pitchFamily="34" charset="0"/>
              </a:rPr>
              <a:t>Action</a:t>
            </a:r>
            <a:endParaRPr lang="en-US" altLang="en-US">
              <a:latin typeface="Theatre Antoine" pitchFamily="34" charset="0"/>
            </a:endParaRPr>
          </a:p>
        </p:txBody>
      </p:sp>
      <p:sp>
        <p:nvSpPr>
          <p:cNvPr id="16390" name="Text Box 6"/>
          <p:cNvSpPr txBox="1">
            <a:spLocks noChangeArrowheads="1"/>
          </p:cNvSpPr>
          <p:nvPr/>
        </p:nvSpPr>
        <p:spPr bwMode="auto">
          <a:xfrm>
            <a:off x="5181600" y="5257800"/>
            <a:ext cx="3684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008000"/>
                </a:solidFill>
                <a:latin typeface="Theatre Antoine" pitchFamily="34" charset="0"/>
              </a:rPr>
              <a:t>Follow Through</a:t>
            </a:r>
            <a:endParaRPr lang="en-US" altLang="en-US">
              <a:latin typeface="Theatre Antoine" pitchFamily="34" charset="0"/>
            </a:endParaRPr>
          </a:p>
        </p:txBody>
      </p:sp>
      <p:graphicFrame>
        <p:nvGraphicFramePr>
          <p:cNvPr id="14338" name="Object 0"/>
          <p:cNvGraphicFramePr>
            <a:graphicFrameLocks noChangeAspect="1"/>
          </p:cNvGraphicFramePr>
          <p:nvPr/>
        </p:nvGraphicFramePr>
        <p:xfrm>
          <a:off x="533400" y="3962400"/>
          <a:ext cx="2363788" cy="2541588"/>
        </p:xfrm>
        <a:graphic>
          <a:graphicData uri="http://schemas.openxmlformats.org/presentationml/2006/ole">
            <mc:AlternateContent xmlns:mc="http://schemas.openxmlformats.org/markup-compatibility/2006">
              <mc:Choice xmlns:v="urn:schemas-microsoft-com:vml" Requires="v">
                <p:oleObj spid="_x0000_s14346" name="Clip" r:id="rId4" imgW="3025440" imgH="3252600" progId="MS_ClipArt_Gallery.2">
                  <p:embed/>
                </p:oleObj>
              </mc:Choice>
              <mc:Fallback>
                <p:oleObj name="Clip" r:id="rId4" imgW="3025440" imgH="325260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962400"/>
                        <a:ext cx="2363788" cy="254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1"/>
          <p:cNvGraphicFramePr>
            <a:graphicFrameLocks noChangeAspect="1"/>
          </p:cNvGraphicFramePr>
          <p:nvPr/>
        </p:nvGraphicFramePr>
        <p:xfrm>
          <a:off x="4419600" y="2133600"/>
          <a:ext cx="4359275" cy="2162175"/>
        </p:xfrm>
        <a:graphic>
          <a:graphicData uri="http://schemas.openxmlformats.org/presentationml/2006/ole">
            <mc:AlternateContent xmlns:mc="http://schemas.openxmlformats.org/markup-compatibility/2006">
              <mc:Choice xmlns:v="urn:schemas-microsoft-com:vml" Requires="v">
                <p:oleObj spid="_x0000_s14347" name="Clip" r:id="rId6" imgW="5821200" imgH="2887200" progId="MS_ClipArt_Gallery.2">
                  <p:embed/>
                </p:oleObj>
              </mc:Choice>
              <mc:Fallback>
                <p:oleObj name="Clip" r:id="rId6" imgW="5821200" imgH="2887200"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2133600"/>
                        <a:ext cx="4359275" cy="216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ox(out)">
                                      <p:cBhvr>
                                        <p:cTn id="7" dur="500"/>
                                        <p:tgtEl>
                                          <p:spTgt spid="16387"/>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6388"/>
                                        </p:tgtEl>
                                        <p:attrNameLst>
                                          <p:attrName>style.visibility</p:attrName>
                                        </p:attrNameLst>
                                      </p:cBhvr>
                                      <p:to>
                                        <p:strVal val="visible"/>
                                      </p:to>
                                    </p:set>
                                    <p:animEffect transition="in" filter="box(out)">
                                      <p:cBhvr>
                                        <p:cTn id="11" dur="500"/>
                                        <p:tgtEl>
                                          <p:spTgt spid="16388"/>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16389"/>
                                        </p:tgtEl>
                                        <p:attrNameLst>
                                          <p:attrName>style.visibility</p:attrName>
                                        </p:attrNameLst>
                                      </p:cBhvr>
                                      <p:to>
                                        <p:strVal val="visible"/>
                                      </p:to>
                                    </p:set>
                                    <p:animEffect transition="in" filter="box(out)">
                                      <p:cBhvr>
                                        <p:cTn id="15" dur="500"/>
                                        <p:tgtEl>
                                          <p:spTgt spid="16389"/>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16390"/>
                                        </p:tgtEl>
                                        <p:attrNameLst>
                                          <p:attrName>style.visibility</p:attrName>
                                        </p:attrNameLst>
                                      </p:cBhvr>
                                      <p:to>
                                        <p:strVal val="visible"/>
                                      </p:to>
                                    </p:set>
                                    <p:animEffect transition="in" filter="box(out)">
                                      <p:cBhvr>
                                        <p:cTn id="19"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89" grpId="0" autoUpdateAnimBg="0"/>
      <p:bldP spid="1639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pPr>
              <a:defRPr/>
            </a:pPr>
            <a:fld id="{25D7C58A-ED7C-4BA7-AD4F-91C7E3E952D8}" type="slidenum">
              <a:rPr lang="en-US"/>
              <a:pPr>
                <a:defRPr/>
              </a:pPr>
              <a:t>17</a:t>
            </a:fld>
            <a:endParaRPr lang="en-US"/>
          </a:p>
        </p:txBody>
      </p:sp>
      <p:sp>
        <p:nvSpPr>
          <p:cNvPr id="15366" name="WordArt 2" descr="90%"/>
          <p:cNvSpPr>
            <a:spLocks noChangeArrowheads="1" noChangeShapeType="1" noTextEdit="1"/>
          </p:cNvSpPr>
          <p:nvPr/>
        </p:nvSpPr>
        <p:spPr bwMode="auto">
          <a:xfrm>
            <a:off x="2076450" y="174625"/>
            <a:ext cx="4624388" cy="15621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pattFill prst="pct90">
                  <a:fgClr>
                    <a:srgbClr val="EB17DC"/>
                  </a:fgClr>
                  <a:bgClr>
                    <a:srgbClr val="FFFFFF"/>
                  </a:bgClr>
                </a:pattFill>
                <a:latin typeface="Theatre Antoine"/>
              </a:rPr>
              <a:t>OBSERVATION</a:t>
            </a:r>
          </a:p>
        </p:txBody>
      </p:sp>
      <p:sp>
        <p:nvSpPr>
          <p:cNvPr id="17411" name="Text Box 3"/>
          <p:cNvSpPr txBox="1">
            <a:spLocks noChangeArrowheads="1"/>
          </p:cNvSpPr>
          <p:nvPr/>
        </p:nvSpPr>
        <p:spPr bwMode="auto">
          <a:xfrm>
            <a:off x="457200" y="1905000"/>
            <a:ext cx="369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Walking/Standing</a:t>
            </a:r>
            <a:r>
              <a:rPr lang="en-US" altLang="en-US" sz="3600">
                <a:latin typeface="Theatre Antoine" pitchFamily="34" charset="0"/>
              </a:rPr>
              <a:t> </a:t>
            </a:r>
          </a:p>
        </p:txBody>
      </p:sp>
      <p:sp>
        <p:nvSpPr>
          <p:cNvPr id="17412" name="Text Box 4"/>
          <p:cNvSpPr txBox="1">
            <a:spLocks noChangeArrowheads="1"/>
          </p:cNvSpPr>
          <p:nvPr/>
        </p:nvSpPr>
        <p:spPr bwMode="auto">
          <a:xfrm>
            <a:off x="457200" y="2667000"/>
            <a:ext cx="2038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Speech</a:t>
            </a:r>
            <a:endParaRPr lang="en-US" altLang="en-US" sz="3600">
              <a:latin typeface="Theatre Antoine" pitchFamily="34" charset="0"/>
            </a:endParaRPr>
          </a:p>
        </p:txBody>
      </p:sp>
      <p:sp>
        <p:nvSpPr>
          <p:cNvPr id="17413" name="Text Box 5"/>
          <p:cNvSpPr txBox="1">
            <a:spLocks noChangeArrowheads="1"/>
          </p:cNvSpPr>
          <p:nvPr/>
        </p:nvSpPr>
        <p:spPr bwMode="auto">
          <a:xfrm>
            <a:off x="457200" y="3352800"/>
            <a:ext cx="1276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Eyes</a:t>
            </a:r>
          </a:p>
        </p:txBody>
      </p:sp>
      <p:sp>
        <p:nvSpPr>
          <p:cNvPr id="17414" name="Text Box 6"/>
          <p:cNvSpPr txBox="1">
            <a:spLocks noChangeArrowheads="1"/>
          </p:cNvSpPr>
          <p:nvPr/>
        </p:nvSpPr>
        <p:spPr bwMode="auto">
          <a:xfrm>
            <a:off x="457200" y="41148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Face</a:t>
            </a:r>
            <a:endParaRPr lang="en-US" altLang="en-US" sz="3200">
              <a:latin typeface="Comic Sans MS" pitchFamily="66" charset="0"/>
            </a:endParaRPr>
          </a:p>
        </p:txBody>
      </p:sp>
      <p:sp>
        <p:nvSpPr>
          <p:cNvPr id="17415" name="Text Box 7"/>
          <p:cNvSpPr txBox="1">
            <a:spLocks noChangeArrowheads="1"/>
          </p:cNvSpPr>
          <p:nvPr/>
        </p:nvSpPr>
        <p:spPr bwMode="auto">
          <a:xfrm>
            <a:off x="457200" y="4800600"/>
            <a:ext cx="272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Appearance</a:t>
            </a:r>
            <a:endParaRPr lang="en-US" altLang="en-US" sz="3600">
              <a:latin typeface="Theatre Antoine" pitchFamily="34" charset="0"/>
            </a:endParaRPr>
          </a:p>
        </p:txBody>
      </p:sp>
      <p:sp>
        <p:nvSpPr>
          <p:cNvPr id="17416" name="Text Box 8"/>
          <p:cNvSpPr txBox="1">
            <a:spLocks noChangeArrowheads="1"/>
          </p:cNvSpPr>
          <p:nvPr/>
        </p:nvSpPr>
        <p:spPr bwMode="auto">
          <a:xfrm>
            <a:off x="5715000" y="1752600"/>
            <a:ext cx="2952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Breath/Smell</a:t>
            </a:r>
            <a:endParaRPr lang="en-US" altLang="en-US" sz="3600">
              <a:latin typeface="Theatre Antoine" pitchFamily="34" charset="0"/>
            </a:endParaRPr>
          </a:p>
        </p:txBody>
      </p:sp>
      <p:sp>
        <p:nvSpPr>
          <p:cNvPr id="17417" name="Text Box 9"/>
          <p:cNvSpPr txBox="1">
            <a:spLocks noChangeArrowheads="1"/>
          </p:cNvSpPr>
          <p:nvPr/>
        </p:nvSpPr>
        <p:spPr bwMode="auto">
          <a:xfrm>
            <a:off x="5715000" y="2438400"/>
            <a:ext cx="2698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Movements</a:t>
            </a:r>
          </a:p>
        </p:txBody>
      </p:sp>
      <p:sp>
        <p:nvSpPr>
          <p:cNvPr id="17418" name="Text Box 10"/>
          <p:cNvSpPr txBox="1">
            <a:spLocks noChangeArrowheads="1"/>
          </p:cNvSpPr>
          <p:nvPr/>
        </p:nvSpPr>
        <p:spPr bwMode="auto">
          <a:xfrm>
            <a:off x="5715000" y="3048000"/>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Eating/Chewing </a:t>
            </a:r>
          </a:p>
        </p:txBody>
      </p:sp>
      <p:sp>
        <p:nvSpPr>
          <p:cNvPr id="17419" name="Text Box 11"/>
          <p:cNvSpPr txBox="1">
            <a:spLocks noChangeArrowheads="1"/>
          </p:cNvSpPr>
          <p:nvPr/>
        </p:nvSpPr>
        <p:spPr bwMode="auto">
          <a:xfrm>
            <a:off x="5715000" y="3733800"/>
            <a:ext cx="2895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Demeanor</a:t>
            </a:r>
          </a:p>
        </p:txBody>
      </p:sp>
      <p:sp>
        <p:nvSpPr>
          <p:cNvPr id="17420" name="Text Box 12"/>
          <p:cNvSpPr txBox="1">
            <a:spLocks noChangeArrowheads="1"/>
          </p:cNvSpPr>
          <p:nvPr/>
        </p:nvSpPr>
        <p:spPr bwMode="auto">
          <a:xfrm>
            <a:off x="5715000" y="4343400"/>
            <a:ext cx="1987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Actions</a:t>
            </a:r>
            <a:endParaRPr lang="en-US" altLang="en-US" sz="3600">
              <a:latin typeface="Theatre Antoine" pitchFamily="34" charset="0"/>
            </a:endParaRPr>
          </a:p>
        </p:txBody>
      </p:sp>
      <p:sp>
        <p:nvSpPr>
          <p:cNvPr id="17421" name="Text Box 13"/>
          <p:cNvSpPr txBox="1">
            <a:spLocks noChangeArrowheads="1"/>
          </p:cNvSpPr>
          <p:nvPr/>
        </p:nvSpPr>
        <p:spPr bwMode="auto">
          <a:xfrm>
            <a:off x="5715000" y="4953000"/>
            <a:ext cx="2622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a:latin typeface="Comic Sans MS" pitchFamily="66" charset="0"/>
              </a:rPr>
              <a:t>Cognitive</a:t>
            </a:r>
          </a:p>
        </p:txBody>
      </p:sp>
      <p:graphicFrame>
        <p:nvGraphicFramePr>
          <p:cNvPr id="150528" name="Object 0"/>
          <p:cNvGraphicFramePr>
            <a:graphicFrameLocks noChangeAspect="1"/>
          </p:cNvGraphicFramePr>
          <p:nvPr/>
        </p:nvGraphicFramePr>
        <p:xfrm>
          <a:off x="3581400" y="2819400"/>
          <a:ext cx="1676400" cy="2057400"/>
        </p:xfrm>
        <a:graphic>
          <a:graphicData uri="http://schemas.openxmlformats.org/presentationml/2006/ole">
            <mc:AlternateContent xmlns:mc="http://schemas.openxmlformats.org/markup-compatibility/2006">
              <mc:Choice xmlns:v="urn:schemas-microsoft-com:vml" Requires="v">
                <p:oleObj spid="_x0000_s15380" name="Clip" r:id="rId4" imgW="370800" imgH="315360" progId="MS_ClipArt_Gallery.2">
                  <p:embed/>
                </p:oleObj>
              </mc:Choice>
              <mc:Fallback>
                <p:oleObj name="Clip" r:id="rId4" imgW="370800" imgH="31536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819400"/>
                        <a:ext cx="16764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1"/>
          <p:cNvGraphicFramePr>
            <a:graphicFrameLocks noChangeAspect="1"/>
          </p:cNvGraphicFramePr>
          <p:nvPr/>
        </p:nvGraphicFramePr>
        <p:xfrm>
          <a:off x="7256463" y="187325"/>
          <a:ext cx="1600200" cy="1444625"/>
        </p:xfrm>
        <a:graphic>
          <a:graphicData uri="http://schemas.openxmlformats.org/presentationml/2006/ole">
            <mc:AlternateContent xmlns:mc="http://schemas.openxmlformats.org/markup-compatibility/2006">
              <mc:Choice xmlns:v="urn:schemas-microsoft-com:vml" Requires="v">
                <p:oleObj spid="_x0000_s15381" name="Clip" r:id="rId6" imgW="3695400" imgH="3466440" progId="MS_ClipArt_Gallery.2">
                  <p:embed/>
                </p:oleObj>
              </mc:Choice>
              <mc:Fallback>
                <p:oleObj name="Clip" r:id="rId6" imgW="3695400" imgH="3466440"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56463" y="187325"/>
                        <a:ext cx="1600200"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4" name="Object 2"/>
          <p:cNvGraphicFramePr>
            <a:graphicFrameLocks noChangeAspect="1"/>
          </p:cNvGraphicFramePr>
          <p:nvPr/>
        </p:nvGraphicFramePr>
        <p:xfrm>
          <a:off x="34925" y="109538"/>
          <a:ext cx="1600200" cy="1444625"/>
        </p:xfrm>
        <a:graphic>
          <a:graphicData uri="http://schemas.openxmlformats.org/presentationml/2006/ole">
            <mc:AlternateContent xmlns:mc="http://schemas.openxmlformats.org/markup-compatibility/2006">
              <mc:Choice xmlns:v="urn:schemas-microsoft-com:vml" Requires="v">
                <p:oleObj spid="_x0000_s15382" name="Clip" r:id="rId8" imgW="3695400" imgH="3466440" progId="MS_ClipArt_Gallery.2">
                  <p:embed/>
                </p:oleObj>
              </mc:Choice>
              <mc:Fallback>
                <p:oleObj name="Clip" r:id="rId8" imgW="3695400" imgH="3466440" progId="MS_ClipArt_Gallery.2">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 y="109538"/>
                        <a:ext cx="1600200"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28" name="Text Box 20"/>
          <p:cNvSpPr txBox="1">
            <a:spLocks noChangeArrowheads="1"/>
          </p:cNvSpPr>
          <p:nvPr/>
        </p:nvSpPr>
        <p:spPr bwMode="auto">
          <a:xfrm>
            <a:off x="2743200" y="6216650"/>
            <a:ext cx="3465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r>
              <a:rPr lang="en-US" altLang="en-US" sz="3200">
                <a:solidFill>
                  <a:srgbClr val="EB17DC"/>
                </a:solidFill>
                <a:latin typeface="Comic Sans MS" pitchFamily="66" charset="0"/>
              </a:rPr>
              <a:t>USE</a:t>
            </a:r>
            <a:r>
              <a:rPr lang="en-US" altLang="en-US" sz="3600">
                <a:solidFill>
                  <a:srgbClr val="EB17DC"/>
                </a:solidFill>
                <a:latin typeface="Comic Sans MS" pitchFamily="66" charset="0"/>
              </a:rPr>
              <a:t> </a:t>
            </a:r>
            <a:r>
              <a:rPr lang="en-US" altLang="en-US" sz="3200">
                <a:solidFill>
                  <a:srgbClr val="EB17DC"/>
                </a:solidFill>
                <a:latin typeface="Comic Sans MS" pitchFamily="66" charset="0"/>
              </a:rPr>
              <a:t>CHECKLIST</a:t>
            </a:r>
            <a:endParaRPr lang="en-US" altLang="en-US" sz="3600">
              <a:latin typeface="Comic Sans MS" pitchFamily="66" charset="0"/>
            </a:endParaRPr>
          </a:p>
        </p:txBody>
      </p:sp>
      <p:sp>
        <p:nvSpPr>
          <p:cNvPr id="17429" name="Text Box 21"/>
          <p:cNvSpPr txBox="1">
            <a:spLocks noChangeArrowheads="1"/>
          </p:cNvSpPr>
          <p:nvPr/>
        </p:nvSpPr>
        <p:spPr bwMode="auto">
          <a:xfrm>
            <a:off x="1981200" y="55626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3200" b="1">
                <a:latin typeface="Comic Sans MS" pitchFamily="66" charset="0"/>
              </a:rPr>
              <a:t>Ambiguous Situations</a:t>
            </a:r>
            <a:endParaRPr lang="en-US" altLang="en-US" sz="32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ox(in)">
                                      <p:cBhvr>
                                        <p:cTn id="7" dur="500"/>
                                        <p:tgtEl>
                                          <p:spTgt spid="17411"/>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7416"/>
                                        </p:tgtEl>
                                        <p:attrNameLst>
                                          <p:attrName>style.visibility</p:attrName>
                                        </p:attrNameLst>
                                      </p:cBhvr>
                                      <p:to>
                                        <p:strVal val="visible"/>
                                      </p:to>
                                    </p:set>
                                    <p:animEffect transition="in" filter="box(out)">
                                      <p:cBhvr>
                                        <p:cTn id="11" dur="500"/>
                                        <p:tgtEl>
                                          <p:spTgt spid="17416"/>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7412"/>
                                        </p:tgtEl>
                                        <p:attrNameLst>
                                          <p:attrName>style.visibility</p:attrName>
                                        </p:attrNameLst>
                                      </p:cBhvr>
                                      <p:to>
                                        <p:strVal val="visible"/>
                                      </p:to>
                                    </p:set>
                                    <p:animEffect transition="in" filter="box(in)">
                                      <p:cBhvr>
                                        <p:cTn id="15" dur="500"/>
                                        <p:tgtEl>
                                          <p:spTgt spid="17412"/>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17417"/>
                                        </p:tgtEl>
                                        <p:attrNameLst>
                                          <p:attrName>style.visibility</p:attrName>
                                        </p:attrNameLst>
                                      </p:cBhvr>
                                      <p:to>
                                        <p:strVal val="visible"/>
                                      </p:to>
                                    </p:set>
                                    <p:animEffect transition="in" filter="box(out)">
                                      <p:cBhvr>
                                        <p:cTn id="19" dur="500"/>
                                        <p:tgtEl>
                                          <p:spTgt spid="17417"/>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7413"/>
                                        </p:tgtEl>
                                        <p:attrNameLst>
                                          <p:attrName>style.visibility</p:attrName>
                                        </p:attrNameLst>
                                      </p:cBhvr>
                                      <p:to>
                                        <p:strVal val="visible"/>
                                      </p:to>
                                    </p:set>
                                    <p:animEffect transition="in" filter="box(in)">
                                      <p:cBhvr>
                                        <p:cTn id="23" dur="500"/>
                                        <p:tgtEl>
                                          <p:spTgt spid="17413"/>
                                        </p:tgtEl>
                                      </p:cBhvr>
                                    </p:animEffect>
                                  </p:childTnLst>
                                </p:cTn>
                              </p:par>
                            </p:childTnLst>
                          </p:cTn>
                        </p:par>
                        <p:par>
                          <p:cTn id="24" fill="hold" nodeType="afterGroup">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17418"/>
                                        </p:tgtEl>
                                        <p:attrNameLst>
                                          <p:attrName>style.visibility</p:attrName>
                                        </p:attrNameLst>
                                      </p:cBhvr>
                                      <p:to>
                                        <p:strVal val="visible"/>
                                      </p:to>
                                    </p:set>
                                    <p:animEffect transition="in" filter="box(out)">
                                      <p:cBhvr>
                                        <p:cTn id="27" dur="500"/>
                                        <p:tgtEl>
                                          <p:spTgt spid="17418"/>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17414"/>
                                        </p:tgtEl>
                                        <p:attrNameLst>
                                          <p:attrName>style.visibility</p:attrName>
                                        </p:attrNameLst>
                                      </p:cBhvr>
                                      <p:to>
                                        <p:strVal val="visible"/>
                                      </p:to>
                                    </p:set>
                                    <p:animEffect transition="in" filter="box(in)">
                                      <p:cBhvr>
                                        <p:cTn id="31" dur="500"/>
                                        <p:tgtEl>
                                          <p:spTgt spid="17414"/>
                                        </p:tgtEl>
                                      </p:cBhvr>
                                    </p:animEffect>
                                  </p:childTnLst>
                                </p:cTn>
                              </p:par>
                            </p:childTnLst>
                          </p:cTn>
                        </p:par>
                        <p:par>
                          <p:cTn id="32" fill="hold" nodeType="afterGroup">
                            <p:stCondLst>
                              <p:cond delay="3500"/>
                            </p:stCondLst>
                            <p:childTnLst>
                              <p:par>
                                <p:cTn id="33" presetID="4" presetClass="entr" presetSubtype="32" fill="hold" grpId="0" nodeType="afterEffect">
                                  <p:stCondLst>
                                    <p:cond delay="0"/>
                                  </p:stCondLst>
                                  <p:childTnLst>
                                    <p:set>
                                      <p:cBhvr>
                                        <p:cTn id="34" dur="1" fill="hold">
                                          <p:stCondLst>
                                            <p:cond delay="0"/>
                                          </p:stCondLst>
                                        </p:cTn>
                                        <p:tgtEl>
                                          <p:spTgt spid="17419"/>
                                        </p:tgtEl>
                                        <p:attrNameLst>
                                          <p:attrName>style.visibility</p:attrName>
                                        </p:attrNameLst>
                                      </p:cBhvr>
                                      <p:to>
                                        <p:strVal val="visible"/>
                                      </p:to>
                                    </p:set>
                                    <p:animEffect transition="in" filter="box(out)">
                                      <p:cBhvr>
                                        <p:cTn id="35" dur="500"/>
                                        <p:tgtEl>
                                          <p:spTgt spid="17419"/>
                                        </p:tgtEl>
                                      </p:cBhvr>
                                    </p:animEffect>
                                  </p:childTnLst>
                                </p:cTn>
                              </p:par>
                            </p:childTnLst>
                          </p:cTn>
                        </p:par>
                        <p:par>
                          <p:cTn id="36" fill="hold" nodeType="afterGroup">
                            <p:stCondLst>
                              <p:cond delay="4000"/>
                            </p:stCondLst>
                            <p:childTnLst>
                              <p:par>
                                <p:cTn id="37" presetID="4" presetClass="entr" presetSubtype="32" fill="hold" grpId="0" nodeType="afterEffect">
                                  <p:stCondLst>
                                    <p:cond delay="0"/>
                                  </p:stCondLst>
                                  <p:childTnLst>
                                    <p:set>
                                      <p:cBhvr>
                                        <p:cTn id="38" dur="1" fill="hold">
                                          <p:stCondLst>
                                            <p:cond delay="0"/>
                                          </p:stCondLst>
                                        </p:cTn>
                                        <p:tgtEl>
                                          <p:spTgt spid="17420"/>
                                        </p:tgtEl>
                                        <p:attrNameLst>
                                          <p:attrName>style.visibility</p:attrName>
                                        </p:attrNameLst>
                                      </p:cBhvr>
                                      <p:to>
                                        <p:strVal val="visible"/>
                                      </p:to>
                                    </p:set>
                                    <p:animEffect transition="in" filter="box(out)">
                                      <p:cBhvr>
                                        <p:cTn id="39" dur="500"/>
                                        <p:tgtEl>
                                          <p:spTgt spid="17420"/>
                                        </p:tgtEl>
                                      </p:cBhvr>
                                    </p:animEffect>
                                  </p:childTnLst>
                                </p:cTn>
                              </p:par>
                            </p:childTnLst>
                          </p:cTn>
                        </p:par>
                        <p:par>
                          <p:cTn id="40" fill="hold" nodeType="afterGroup">
                            <p:stCondLst>
                              <p:cond delay="4500"/>
                            </p:stCondLst>
                            <p:childTnLst>
                              <p:par>
                                <p:cTn id="41" presetID="4" presetClass="entr" presetSubtype="16" fill="hold" grpId="0" nodeType="afterEffect">
                                  <p:stCondLst>
                                    <p:cond delay="0"/>
                                  </p:stCondLst>
                                  <p:childTnLst>
                                    <p:set>
                                      <p:cBhvr>
                                        <p:cTn id="42" dur="1" fill="hold">
                                          <p:stCondLst>
                                            <p:cond delay="0"/>
                                          </p:stCondLst>
                                        </p:cTn>
                                        <p:tgtEl>
                                          <p:spTgt spid="17415"/>
                                        </p:tgtEl>
                                        <p:attrNameLst>
                                          <p:attrName>style.visibility</p:attrName>
                                        </p:attrNameLst>
                                      </p:cBhvr>
                                      <p:to>
                                        <p:strVal val="visible"/>
                                      </p:to>
                                    </p:set>
                                    <p:animEffect transition="in" filter="box(in)">
                                      <p:cBhvr>
                                        <p:cTn id="43" dur="500"/>
                                        <p:tgtEl>
                                          <p:spTgt spid="17415"/>
                                        </p:tgtEl>
                                      </p:cBhvr>
                                    </p:animEffect>
                                  </p:childTnLst>
                                </p:cTn>
                              </p:par>
                            </p:childTnLst>
                          </p:cTn>
                        </p:par>
                        <p:par>
                          <p:cTn id="44" fill="hold" nodeType="afterGroup">
                            <p:stCondLst>
                              <p:cond delay="5000"/>
                            </p:stCondLst>
                            <p:childTnLst>
                              <p:par>
                                <p:cTn id="45" presetID="4" presetClass="entr" presetSubtype="32" fill="hold" grpId="0" nodeType="afterEffect">
                                  <p:stCondLst>
                                    <p:cond delay="0"/>
                                  </p:stCondLst>
                                  <p:childTnLst>
                                    <p:set>
                                      <p:cBhvr>
                                        <p:cTn id="46" dur="1" fill="hold">
                                          <p:stCondLst>
                                            <p:cond delay="0"/>
                                          </p:stCondLst>
                                        </p:cTn>
                                        <p:tgtEl>
                                          <p:spTgt spid="17421"/>
                                        </p:tgtEl>
                                        <p:attrNameLst>
                                          <p:attrName>style.visibility</p:attrName>
                                        </p:attrNameLst>
                                      </p:cBhvr>
                                      <p:to>
                                        <p:strVal val="visible"/>
                                      </p:to>
                                    </p:set>
                                    <p:animEffect transition="in" filter="box(out)">
                                      <p:cBhvr>
                                        <p:cTn id="47" dur="500"/>
                                        <p:tgtEl>
                                          <p:spTgt spid="17421"/>
                                        </p:tgtEl>
                                      </p:cBhvr>
                                    </p:animEffect>
                                  </p:childTnLst>
                                </p:cTn>
                              </p:par>
                            </p:childTnLst>
                          </p:cTn>
                        </p:par>
                        <p:par>
                          <p:cTn id="48" fill="hold" nodeType="afterGroup">
                            <p:stCondLst>
                              <p:cond delay="5500"/>
                            </p:stCondLst>
                            <p:childTnLst>
                              <p:par>
                                <p:cTn id="49" presetID="2" presetClass="entr" presetSubtype="8" fill="hold" grpId="0" nodeType="afterEffect">
                                  <p:stCondLst>
                                    <p:cond delay="0"/>
                                  </p:stCondLst>
                                  <p:childTnLst>
                                    <p:set>
                                      <p:cBhvr>
                                        <p:cTn id="50" dur="1" fill="hold">
                                          <p:stCondLst>
                                            <p:cond delay="0"/>
                                          </p:stCondLst>
                                        </p:cTn>
                                        <p:tgtEl>
                                          <p:spTgt spid="17429"/>
                                        </p:tgtEl>
                                        <p:attrNameLst>
                                          <p:attrName>style.visibility</p:attrName>
                                        </p:attrNameLst>
                                      </p:cBhvr>
                                      <p:to>
                                        <p:strVal val="visible"/>
                                      </p:to>
                                    </p:set>
                                    <p:anim calcmode="lin" valueType="num">
                                      <p:cBhvr additive="base">
                                        <p:cTn id="51" dur="500" fill="hold"/>
                                        <p:tgtEl>
                                          <p:spTgt spid="17429"/>
                                        </p:tgtEl>
                                        <p:attrNameLst>
                                          <p:attrName>ppt_x</p:attrName>
                                        </p:attrNameLst>
                                      </p:cBhvr>
                                      <p:tavLst>
                                        <p:tav tm="0">
                                          <p:val>
                                            <p:strVal val="0-#ppt_w/2"/>
                                          </p:val>
                                        </p:tav>
                                        <p:tav tm="100000">
                                          <p:val>
                                            <p:strVal val="#ppt_x"/>
                                          </p:val>
                                        </p:tav>
                                      </p:tavLst>
                                    </p:anim>
                                    <p:anim calcmode="lin" valueType="num">
                                      <p:cBhvr additive="base">
                                        <p:cTn id="52" dur="500" fill="hold"/>
                                        <p:tgtEl>
                                          <p:spTgt spid="17429"/>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6000"/>
                            </p:stCondLst>
                            <p:childTnLst>
                              <p:par>
                                <p:cTn id="54" presetID="1" presetClass="entr" presetSubtype="0" fill="hold" grpId="0" nodeType="afterEffect">
                                  <p:stCondLst>
                                    <p:cond delay="0"/>
                                  </p:stCondLst>
                                  <p:childTnLst>
                                    <p:set>
                                      <p:cBhvr>
                                        <p:cTn id="55" dur="1" fill="hold">
                                          <p:stCondLst>
                                            <p:cond delay="499"/>
                                          </p:stCondLst>
                                        </p:cTn>
                                        <p:tgtEl>
                                          <p:spTgt spid="17428"/>
                                        </p:tgtEl>
                                        <p:attrNameLst>
                                          <p:attrName>style.visibility</p:attrName>
                                        </p:attrNameLst>
                                      </p:cBhvr>
                                      <p:to>
                                        <p:strVal val="visible"/>
                                      </p:to>
                                    </p:set>
                                  </p:childTnLst>
                                </p:cTn>
                              </p:par>
                            </p:childTnLst>
                          </p:cTn>
                        </p:par>
                        <p:par>
                          <p:cTn id="56" fill="hold" nodeType="afterGroup">
                            <p:stCondLst>
                              <p:cond delay="6500"/>
                            </p:stCondLst>
                            <p:childTnLst>
                              <p:par>
                                <p:cTn id="57" presetID="1" presetClass="entr" presetSubtype="0" fill="hold" nodeType="afterEffect">
                                  <p:stCondLst>
                                    <p:cond delay="0"/>
                                  </p:stCondLst>
                                  <p:childTnLst>
                                    <p:set>
                                      <p:cBhvr>
                                        <p:cTn id="58" dur="1" fill="hold">
                                          <p:stCondLst>
                                            <p:cond delay="499"/>
                                          </p:stCondLst>
                                        </p:cTn>
                                        <p:tgtEl>
                                          <p:spTgt spid="150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autoUpdateAnimBg="0"/>
      <p:bldP spid="17413" grpId="0" autoUpdateAnimBg="0"/>
      <p:bldP spid="17414" grpId="0" autoUpdateAnimBg="0"/>
      <p:bldP spid="17415" grpId="0" autoUpdateAnimBg="0"/>
      <p:bldP spid="17416" grpId="0" autoUpdateAnimBg="0"/>
      <p:bldP spid="17417" grpId="0" autoUpdateAnimBg="0"/>
      <p:bldP spid="17418" grpId="0" autoUpdateAnimBg="0"/>
      <p:bldP spid="17419" grpId="0" autoUpdateAnimBg="0"/>
      <p:bldP spid="17420" grpId="0" autoUpdateAnimBg="0"/>
      <p:bldP spid="17421" grpId="0" autoUpdateAnimBg="0"/>
      <p:bldP spid="17428" grpId="0" autoUpdateAnimBg="0"/>
      <p:bldP spid="1742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E62C42FF-78A0-4708-8974-78B3C873A084}" type="slidenum">
              <a:rPr lang="en-US"/>
              <a:pPr>
                <a:defRPr/>
              </a:pPr>
              <a:t>18</a:t>
            </a:fld>
            <a:endParaRPr lang="en-US"/>
          </a:p>
        </p:txBody>
      </p:sp>
      <p:sp>
        <p:nvSpPr>
          <p:cNvPr id="111618" name="WordArt 2"/>
          <p:cNvSpPr>
            <a:spLocks noChangeArrowheads="1" noChangeShapeType="1" noTextEdit="1"/>
          </p:cNvSpPr>
          <p:nvPr/>
        </p:nvSpPr>
        <p:spPr bwMode="auto">
          <a:xfrm>
            <a:off x="1371600" y="457200"/>
            <a:ext cx="6705600" cy="1160463"/>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Comic Sans MS"/>
              </a:rPr>
              <a:t>Interview</a:t>
            </a:r>
          </a:p>
        </p:txBody>
      </p:sp>
      <p:sp>
        <p:nvSpPr>
          <p:cNvPr id="111619" name="Rectangle 3"/>
          <p:cNvSpPr>
            <a:spLocks noChangeArrowheads="1"/>
          </p:cNvSpPr>
          <p:nvPr/>
        </p:nvSpPr>
        <p:spPr bwMode="auto">
          <a:xfrm>
            <a:off x="1447800" y="1981200"/>
            <a:ext cx="6067425" cy="701675"/>
          </a:xfrm>
          <a:prstGeom prst="rect">
            <a:avLst/>
          </a:prstGeom>
          <a:noFill/>
          <a:ln w="9525">
            <a:noFill/>
            <a:miter lim="800000"/>
            <a:headEnd/>
            <a:tailEnd/>
          </a:ln>
          <a:effectLst/>
        </p:spPr>
        <p:txBody>
          <a:bodyPr wrap="none">
            <a:spAutoFit/>
          </a:bodyPr>
          <a:lstStyle/>
          <a:p>
            <a:pPr algn="ctr">
              <a:defRPr/>
            </a:pPr>
            <a:r>
              <a:rPr lang="en-US" b="1">
                <a:latin typeface="Comic Sans MS" pitchFamily="66" charset="0"/>
              </a:rPr>
              <a:t> </a:t>
            </a:r>
            <a:r>
              <a:rPr lang="en-US" sz="3600">
                <a:effectLst>
                  <a:outerShdw blurRad="38100" dist="38100" dir="2700000" algn="tl">
                    <a:srgbClr val="C0C0C0"/>
                  </a:outerShdw>
                </a:effectLst>
                <a:latin typeface="Comic Sans MS" pitchFamily="66" charset="0"/>
              </a:rPr>
              <a:t>Conduct in private location</a:t>
            </a:r>
            <a:endParaRPr lang="en-US" sz="3600">
              <a:effectLst>
                <a:outerShdw blurRad="38100" dist="38100" dir="2700000" algn="tl">
                  <a:srgbClr val="C0C0C0"/>
                </a:outerShdw>
              </a:effectLst>
              <a:latin typeface="Theatre Antoine" pitchFamily="34" charset="0"/>
            </a:endParaRPr>
          </a:p>
        </p:txBody>
      </p:sp>
      <p:sp>
        <p:nvSpPr>
          <p:cNvPr id="111620" name="Rectangle 4"/>
          <p:cNvSpPr>
            <a:spLocks noChangeArrowheads="1"/>
          </p:cNvSpPr>
          <p:nvPr/>
        </p:nvSpPr>
        <p:spPr bwMode="auto">
          <a:xfrm>
            <a:off x="4267200" y="4267200"/>
            <a:ext cx="4038600" cy="641350"/>
          </a:xfrm>
          <a:prstGeom prst="rect">
            <a:avLst/>
          </a:prstGeom>
          <a:noFill/>
          <a:ln w="9525">
            <a:noFill/>
            <a:miter lim="800000"/>
            <a:headEnd/>
            <a:tailEnd/>
          </a:ln>
          <a:effectLst/>
        </p:spPr>
        <p:txBody>
          <a:bodyPr>
            <a:spAutoFit/>
          </a:bodyPr>
          <a:lstStyle/>
          <a:p>
            <a:pPr algn="ctr">
              <a:defRPr/>
            </a:pPr>
            <a:r>
              <a:rPr lang="en-US" sz="3600">
                <a:effectLst>
                  <a:outerShdw blurRad="38100" dist="38100" dir="2700000" algn="tl">
                    <a:srgbClr val="C0C0C0"/>
                  </a:outerShdw>
                </a:effectLst>
                <a:latin typeface="Comic Sans MS" pitchFamily="66" charset="0"/>
              </a:rPr>
              <a:t>Be respectful</a:t>
            </a:r>
            <a:endParaRPr lang="en-US" sz="3600">
              <a:effectLst>
                <a:outerShdw blurRad="38100" dist="38100" dir="2700000" algn="tl">
                  <a:srgbClr val="C0C0C0"/>
                </a:outerShdw>
              </a:effectLst>
              <a:latin typeface="Theatre Antoine" pitchFamily="34" charset="0"/>
            </a:endParaRPr>
          </a:p>
        </p:txBody>
      </p:sp>
      <p:sp>
        <p:nvSpPr>
          <p:cNvPr id="111621" name="Rectangle 5"/>
          <p:cNvSpPr>
            <a:spLocks noChangeArrowheads="1"/>
          </p:cNvSpPr>
          <p:nvPr/>
        </p:nvSpPr>
        <p:spPr bwMode="auto">
          <a:xfrm>
            <a:off x="2590800" y="3200400"/>
            <a:ext cx="5867400" cy="641350"/>
          </a:xfrm>
          <a:prstGeom prst="rect">
            <a:avLst/>
          </a:prstGeom>
          <a:noFill/>
          <a:ln w="9525">
            <a:noFill/>
            <a:miter lim="800000"/>
            <a:headEnd/>
            <a:tailEnd/>
          </a:ln>
          <a:effectLst/>
        </p:spPr>
        <p:txBody>
          <a:bodyPr>
            <a:spAutoFit/>
          </a:bodyPr>
          <a:lstStyle/>
          <a:p>
            <a:pPr algn="ctr">
              <a:defRPr/>
            </a:pPr>
            <a:r>
              <a:rPr lang="en-US" sz="3600">
                <a:effectLst>
                  <a:outerShdw blurRad="38100" dist="38100" dir="2700000" algn="tl">
                    <a:srgbClr val="C0C0C0"/>
                  </a:outerShdw>
                </a:effectLst>
                <a:latin typeface="Comic Sans MS" pitchFamily="66" charset="0"/>
              </a:rPr>
              <a:t>Allow union representation</a:t>
            </a:r>
            <a:endParaRPr lang="en-US" sz="3600">
              <a:effectLst>
                <a:outerShdw blurRad="38100" dist="38100" dir="2700000" algn="tl">
                  <a:srgbClr val="C0C0C0"/>
                </a:outerShdw>
              </a:effectLst>
              <a:latin typeface="Theatre Antoine" pitchFamily="34" charset="0"/>
            </a:endParaRPr>
          </a:p>
        </p:txBody>
      </p:sp>
      <p:sp>
        <p:nvSpPr>
          <p:cNvPr id="111622" name="Rectangle 6"/>
          <p:cNvSpPr>
            <a:spLocks noChangeArrowheads="1"/>
          </p:cNvSpPr>
          <p:nvPr/>
        </p:nvSpPr>
        <p:spPr bwMode="auto">
          <a:xfrm>
            <a:off x="1143000" y="5334000"/>
            <a:ext cx="7162800" cy="1190625"/>
          </a:xfrm>
          <a:prstGeom prst="rect">
            <a:avLst/>
          </a:prstGeom>
          <a:noFill/>
          <a:ln w="9525">
            <a:noFill/>
            <a:miter lim="800000"/>
            <a:headEnd/>
            <a:tailEnd/>
          </a:ln>
          <a:effectLst/>
        </p:spPr>
        <p:txBody>
          <a:bodyPr>
            <a:spAutoFit/>
          </a:bodyPr>
          <a:lstStyle/>
          <a:p>
            <a:pPr algn="ctr">
              <a:defRPr/>
            </a:pPr>
            <a:r>
              <a:rPr lang="en-US" sz="3600">
                <a:effectLst>
                  <a:outerShdw blurRad="38100" dist="38100" dir="2700000" algn="tl">
                    <a:srgbClr val="C0C0C0"/>
                  </a:outerShdw>
                </a:effectLst>
                <a:latin typeface="Comic Sans MS" pitchFamily="66" charset="0"/>
              </a:rPr>
              <a:t>Have another supervisor/manager present</a:t>
            </a:r>
            <a:endParaRPr lang="en-US" sz="3600">
              <a:effectLst>
                <a:outerShdw blurRad="38100" dist="38100" dir="2700000" algn="tl">
                  <a:srgbClr val="C0C0C0"/>
                </a:outerShdw>
              </a:effectLst>
              <a:latin typeface="Theatre Antoine" pitchFamily="34" charset="0"/>
            </a:endParaRPr>
          </a:p>
        </p:txBody>
      </p:sp>
      <p:graphicFrame>
        <p:nvGraphicFramePr>
          <p:cNvPr id="151552" name="Object 0"/>
          <p:cNvGraphicFramePr>
            <a:graphicFrameLocks noChangeAspect="1"/>
          </p:cNvGraphicFramePr>
          <p:nvPr/>
        </p:nvGraphicFramePr>
        <p:xfrm>
          <a:off x="381000" y="3810000"/>
          <a:ext cx="2667000" cy="2046288"/>
        </p:xfrm>
        <a:graphic>
          <a:graphicData uri="http://schemas.openxmlformats.org/presentationml/2006/ole">
            <mc:AlternateContent xmlns:mc="http://schemas.openxmlformats.org/markup-compatibility/2006">
              <mc:Choice xmlns:v="urn:schemas-microsoft-com:vml" Requires="v">
                <p:oleObj spid="_x0000_s16393" name="Clip" r:id="rId4" imgW="4519440" imgH="3466800" progId="MS_ClipArt_Gallery.2">
                  <p:embed/>
                </p:oleObj>
              </mc:Choice>
              <mc:Fallback>
                <p:oleObj name="Clip" r:id="rId4" imgW="4519440" imgH="346680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810000"/>
                        <a:ext cx="2667000" cy="204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1+#ppt_w/2"/>
                                          </p:val>
                                        </p:tav>
                                        <p:tav tm="100000">
                                          <p:val>
                                            <p:strVal val="#ppt_x"/>
                                          </p:val>
                                        </p:tav>
                                      </p:tavLst>
                                    </p:anim>
                                    <p:anim calcmode="lin" valueType="num">
                                      <p:cBhvr additive="base">
                                        <p:cTn id="8" dur="500" fill="hold"/>
                                        <p:tgtEl>
                                          <p:spTgt spid="11161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111619"/>
                                        </p:tgtEl>
                                        <p:attrNameLst>
                                          <p:attrName>style.visibility</p:attrName>
                                        </p:attrNameLst>
                                      </p:cBhvr>
                                      <p:to>
                                        <p:strVal val="visible"/>
                                      </p:to>
                                    </p:set>
                                    <p:anim calcmode="lin" valueType="num">
                                      <p:cBhvr additive="base">
                                        <p:cTn id="12" dur="500" fill="hold"/>
                                        <p:tgtEl>
                                          <p:spTgt spid="111619"/>
                                        </p:tgtEl>
                                        <p:attrNameLst>
                                          <p:attrName>ppt_x</p:attrName>
                                        </p:attrNameLst>
                                      </p:cBhvr>
                                      <p:tavLst>
                                        <p:tav tm="0">
                                          <p:val>
                                            <p:strVal val="1+#ppt_w/2"/>
                                          </p:val>
                                        </p:tav>
                                        <p:tav tm="100000">
                                          <p:val>
                                            <p:strVal val="#ppt_x"/>
                                          </p:val>
                                        </p:tav>
                                      </p:tavLst>
                                    </p:anim>
                                    <p:anim calcmode="lin" valueType="num">
                                      <p:cBhvr additive="base">
                                        <p:cTn id="13" dur="500" fill="hold"/>
                                        <p:tgtEl>
                                          <p:spTgt spid="111619"/>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3" fill="hold" grpId="0" nodeType="afterEffect">
                                  <p:stCondLst>
                                    <p:cond delay="0"/>
                                  </p:stCondLst>
                                  <p:childTnLst>
                                    <p:set>
                                      <p:cBhvr>
                                        <p:cTn id="16" dur="1" fill="hold">
                                          <p:stCondLst>
                                            <p:cond delay="0"/>
                                          </p:stCondLst>
                                        </p:cTn>
                                        <p:tgtEl>
                                          <p:spTgt spid="111621"/>
                                        </p:tgtEl>
                                        <p:attrNameLst>
                                          <p:attrName>style.visibility</p:attrName>
                                        </p:attrNameLst>
                                      </p:cBhvr>
                                      <p:to>
                                        <p:strVal val="visible"/>
                                      </p:to>
                                    </p:set>
                                    <p:anim calcmode="lin" valueType="num">
                                      <p:cBhvr additive="base">
                                        <p:cTn id="17" dur="500" fill="hold"/>
                                        <p:tgtEl>
                                          <p:spTgt spid="111621"/>
                                        </p:tgtEl>
                                        <p:attrNameLst>
                                          <p:attrName>ppt_x</p:attrName>
                                        </p:attrNameLst>
                                      </p:cBhvr>
                                      <p:tavLst>
                                        <p:tav tm="0">
                                          <p:val>
                                            <p:strVal val="1+#ppt_w/2"/>
                                          </p:val>
                                        </p:tav>
                                        <p:tav tm="100000">
                                          <p:val>
                                            <p:strVal val="#ppt_x"/>
                                          </p:val>
                                        </p:tav>
                                      </p:tavLst>
                                    </p:anim>
                                    <p:anim calcmode="lin" valueType="num">
                                      <p:cBhvr additive="base">
                                        <p:cTn id="18" dur="500" fill="hold"/>
                                        <p:tgtEl>
                                          <p:spTgt spid="111621"/>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111620"/>
                                        </p:tgtEl>
                                        <p:attrNameLst>
                                          <p:attrName>style.visibility</p:attrName>
                                        </p:attrNameLst>
                                      </p:cBhvr>
                                      <p:to>
                                        <p:strVal val="visible"/>
                                      </p:to>
                                    </p:set>
                                    <p:anim calcmode="lin" valueType="num">
                                      <p:cBhvr additive="base">
                                        <p:cTn id="22" dur="500" fill="hold"/>
                                        <p:tgtEl>
                                          <p:spTgt spid="111620"/>
                                        </p:tgtEl>
                                        <p:attrNameLst>
                                          <p:attrName>ppt_x</p:attrName>
                                        </p:attrNameLst>
                                      </p:cBhvr>
                                      <p:tavLst>
                                        <p:tav tm="0">
                                          <p:val>
                                            <p:strVal val="1+#ppt_w/2"/>
                                          </p:val>
                                        </p:tav>
                                        <p:tav tm="100000">
                                          <p:val>
                                            <p:strVal val="#ppt_x"/>
                                          </p:val>
                                        </p:tav>
                                      </p:tavLst>
                                    </p:anim>
                                    <p:anim calcmode="lin" valueType="num">
                                      <p:cBhvr additive="base">
                                        <p:cTn id="23" dur="500" fill="hold"/>
                                        <p:tgtEl>
                                          <p:spTgt spid="111620"/>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3" fill="hold" grpId="0" nodeType="afterEffect">
                                  <p:stCondLst>
                                    <p:cond delay="0"/>
                                  </p:stCondLst>
                                  <p:childTnLst>
                                    <p:set>
                                      <p:cBhvr>
                                        <p:cTn id="26" dur="1" fill="hold">
                                          <p:stCondLst>
                                            <p:cond delay="0"/>
                                          </p:stCondLst>
                                        </p:cTn>
                                        <p:tgtEl>
                                          <p:spTgt spid="111622"/>
                                        </p:tgtEl>
                                        <p:attrNameLst>
                                          <p:attrName>style.visibility</p:attrName>
                                        </p:attrNameLst>
                                      </p:cBhvr>
                                      <p:to>
                                        <p:strVal val="visible"/>
                                      </p:to>
                                    </p:set>
                                    <p:anim calcmode="lin" valueType="num">
                                      <p:cBhvr additive="base">
                                        <p:cTn id="27" dur="500" fill="hold"/>
                                        <p:tgtEl>
                                          <p:spTgt spid="111622"/>
                                        </p:tgtEl>
                                        <p:attrNameLst>
                                          <p:attrName>ppt_x</p:attrName>
                                        </p:attrNameLst>
                                      </p:cBhvr>
                                      <p:tavLst>
                                        <p:tav tm="0">
                                          <p:val>
                                            <p:strVal val="1+#ppt_w/2"/>
                                          </p:val>
                                        </p:tav>
                                        <p:tav tm="100000">
                                          <p:val>
                                            <p:strVal val="#ppt_x"/>
                                          </p:val>
                                        </p:tav>
                                      </p:tavLst>
                                    </p:anim>
                                    <p:anim calcmode="lin" valueType="num">
                                      <p:cBhvr additive="base">
                                        <p:cTn id="28" dur="500" fill="hold"/>
                                        <p:tgtEl>
                                          <p:spTgt spid="111622"/>
                                        </p:tgtEl>
                                        <p:attrNameLst>
                                          <p:attrName>ppt_y</p:attrName>
                                        </p:attrNameLst>
                                      </p:cBhvr>
                                      <p:tavLst>
                                        <p:tav tm="0">
                                          <p:val>
                                            <p:strVal val="0-#ppt_h/2"/>
                                          </p:val>
                                        </p:tav>
                                        <p:tav tm="100000">
                                          <p:val>
                                            <p:strVal val="#ppt_y"/>
                                          </p:val>
                                        </p:tav>
                                      </p:tavLst>
                                    </p:anim>
                                  </p:childTnLst>
                                </p:cTn>
                              </p:par>
                            </p:childTnLst>
                          </p:cTn>
                        </p:par>
                        <p:par>
                          <p:cTn id="29" fill="hold" nodeType="afterGroup">
                            <p:stCondLst>
                              <p:cond delay="2500"/>
                            </p:stCondLst>
                            <p:childTnLst>
                              <p:par>
                                <p:cTn id="30" presetID="2" presetClass="entr" presetSubtype="3" fill="hold" nodeType="afterEffect">
                                  <p:stCondLst>
                                    <p:cond delay="0"/>
                                  </p:stCondLst>
                                  <p:childTnLst>
                                    <p:set>
                                      <p:cBhvr>
                                        <p:cTn id="31" dur="1" fill="hold">
                                          <p:stCondLst>
                                            <p:cond delay="0"/>
                                          </p:stCondLst>
                                        </p:cTn>
                                        <p:tgtEl>
                                          <p:spTgt spid="151552"/>
                                        </p:tgtEl>
                                        <p:attrNameLst>
                                          <p:attrName>style.visibility</p:attrName>
                                        </p:attrNameLst>
                                      </p:cBhvr>
                                      <p:to>
                                        <p:strVal val="visible"/>
                                      </p:to>
                                    </p:set>
                                    <p:anim calcmode="lin" valueType="num">
                                      <p:cBhvr additive="base">
                                        <p:cTn id="32" dur="500" fill="hold"/>
                                        <p:tgtEl>
                                          <p:spTgt spid="151552"/>
                                        </p:tgtEl>
                                        <p:attrNameLst>
                                          <p:attrName>ppt_x</p:attrName>
                                        </p:attrNameLst>
                                      </p:cBhvr>
                                      <p:tavLst>
                                        <p:tav tm="0">
                                          <p:val>
                                            <p:strVal val="1+#ppt_w/2"/>
                                          </p:val>
                                        </p:tav>
                                        <p:tav tm="100000">
                                          <p:val>
                                            <p:strVal val="#ppt_x"/>
                                          </p:val>
                                        </p:tav>
                                      </p:tavLst>
                                    </p:anim>
                                    <p:anim calcmode="lin" valueType="num">
                                      <p:cBhvr additive="base">
                                        <p:cTn id="33" dur="500" fill="hold"/>
                                        <p:tgtEl>
                                          <p:spTgt spid="1515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nimBg="1"/>
      <p:bldP spid="111619" grpId="0" autoUpdateAnimBg="0"/>
      <p:bldP spid="111620" grpId="0" autoUpdateAnimBg="0"/>
      <p:bldP spid="111621" grpId="0" autoUpdateAnimBg="0"/>
      <p:bldP spid="11162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pPr>
              <a:defRPr/>
            </a:pPr>
            <a:fld id="{C2687128-77FD-45BA-9997-0F8654EB65EB}" type="slidenum">
              <a:rPr lang="en-US"/>
              <a:pPr>
                <a:defRPr/>
              </a:pPr>
              <a:t>19</a:t>
            </a:fld>
            <a:endParaRPr lang="en-US"/>
          </a:p>
        </p:txBody>
      </p:sp>
      <p:sp>
        <p:nvSpPr>
          <p:cNvPr id="17412" name="WordArt 2"/>
          <p:cNvSpPr>
            <a:spLocks noChangeArrowheads="1" noChangeShapeType="1" noTextEdit="1"/>
          </p:cNvSpPr>
          <p:nvPr/>
        </p:nvSpPr>
        <p:spPr bwMode="auto">
          <a:xfrm>
            <a:off x="228600" y="609600"/>
            <a:ext cx="6300788" cy="12684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kern="10">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QUESTIONS TO ASK . . .</a:t>
            </a:r>
          </a:p>
        </p:txBody>
      </p:sp>
      <p:sp>
        <p:nvSpPr>
          <p:cNvPr id="18435" name="Text Box 3"/>
          <p:cNvSpPr txBox="1">
            <a:spLocks noChangeArrowheads="1"/>
          </p:cNvSpPr>
          <p:nvPr/>
        </p:nvSpPr>
        <p:spPr bwMode="auto">
          <a:xfrm>
            <a:off x="762000" y="1828800"/>
            <a:ext cx="2455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D60093"/>
                </a:solidFill>
                <a:latin typeface="Comic Sans MS" pitchFamily="66" charset="0"/>
              </a:rPr>
              <a:t>Feeling ill?</a:t>
            </a:r>
            <a:endParaRPr lang="en-US" altLang="en-US" sz="3600">
              <a:latin typeface="Comic Sans MS" pitchFamily="66" charset="0"/>
            </a:endParaRPr>
          </a:p>
        </p:txBody>
      </p:sp>
      <p:sp>
        <p:nvSpPr>
          <p:cNvPr id="18436" name="Text Box 4"/>
          <p:cNvSpPr txBox="1">
            <a:spLocks noChangeArrowheads="1"/>
          </p:cNvSpPr>
          <p:nvPr/>
        </p:nvSpPr>
        <p:spPr bwMode="auto">
          <a:xfrm>
            <a:off x="3352800" y="2362200"/>
            <a:ext cx="4733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008000"/>
                </a:solidFill>
                <a:latin typeface="Comic Sans MS" pitchFamily="66" charset="0"/>
              </a:rPr>
              <a:t>Under Doctor’s care?</a:t>
            </a:r>
            <a:endParaRPr lang="en-US" altLang="en-US" sz="3600">
              <a:latin typeface="Comic Sans MS" pitchFamily="66" charset="0"/>
            </a:endParaRPr>
          </a:p>
        </p:txBody>
      </p:sp>
      <p:sp>
        <p:nvSpPr>
          <p:cNvPr id="18437" name="Text Box 5"/>
          <p:cNvSpPr txBox="1">
            <a:spLocks noChangeArrowheads="1"/>
          </p:cNvSpPr>
          <p:nvPr/>
        </p:nvSpPr>
        <p:spPr bwMode="auto">
          <a:xfrm>
            <a:off x="304800" y="3048000"/>
            <a:ext cx="5106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0000FF"/>
                </a:solidFill>
                <a:latin typeface="Comic Sans MS" pitchFamily="66" charset="0"/>
              </a:rPr>
              <a:t>Taking any medication?</a:t>
            </a:r>
            <a:endParaRPr lang="en-US" altLang="en-US" sz="3600">
              <a:latin typeface="Comic Sans MS" pitchFamily="66" charset="0"/>
            </a:endParaRPr>
          </a:p>
        </p:txBody>
      </p:sp>
      <p:sp>
        <p:nvSpPr>
          <p:cNvPr id="18438" name="Text Box 6"/>
          <p:cNvSpPr txBox="1">
            <a:spLocks noChangeArrowheads="1"/>
          </p:cNvSpPr>
          <p:nvPr/>
        </p:nvSpPr>
        <p:spPr bwMode="auto">
          <a:xfrm>
            <a:off x="5638800" y="4800600"/>
            <a:ext cx="31638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3333CC"/>
                </a:solidFill>
                <a:latin typeface="Comic Sans MS" pitchFamily="66" charset="0"/>
              </a:rPr>
              <a:t>Side effects?</a:t>
            </a:r>
            <a:endParaRPr lang="en-US" altLang="en-US" sz="3600">
              <a:latin typeface="Comic Sans MS" pitchFamily="66" charset="0"/>
            </a:endParaRPr>
          </a:p>
        </p:txBody>
      </p:sp>
      <p:sp>
        <p:nvSpPr>
          <p:cNvPr id="18439" name="Text Box 7"/>
          <p:cNvSpPr txBox="1">
            <a:spLocks noChangeArrowheads="1"/>
          </p:cNvSpPr>
          <p:nvPr/>
        </p:nvSpPr>
        <p:spPr bwMode="auto">
          <a:xfrm>
            <a:off x="381000" y="5257800"/>
            <a:ext cx="52403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D60093"/>
                </a:solidFill>
                <a:latin typeface="Comic Sans MS" pitchFamily="66" charset="0"/>
              </a:rPr>
              <a:t>Alcohol or other drugs?</a:t>
            </a:r>
            <a:endParaRPr lang="en-US" altLang="en-US" sz="3600">
              <a:latin typeface="Comic Sans MS" pitchFamily="66" charset="0"/>
            </a:endParaRPr>
          </a:p>
        </p:txBody>
      </p:sp>
      <p:sp>
        <p:nvSpPr>
          <p:cNvPr id="18440" name="Text Box 8"/>
          <p:cNvSpPr txBox="1">
            <a:spLocks noChangeArrowheads="1"/>
          </p:cNvSpPr>
          <p:nvPr/>
        </p:nvSpPr>
        <p:spPr bwMode="auto">
          <a:xfrm>
            <a:off x="1236663" y="6110288"/>
            <a:ext cx="6554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latin typeface="Comic Sans MS" pitchFamily="66" charset="0"/>
              </a:rPr>
              <a:t>How do you explain behavior ?</a:t>
            </a:r>
          </a:p>
        </p:txBody>
      </p:sp>
      <p:sp>
        <p:nvSpPr>
          <p:cNvPr id="18441" name="Text Box 9"/>
          <p:cNvSpPr txBox="1">
            <a:spLocks noChangeArrowheads="1"/>
          </p:cNvSpPr>
          <p:nvPr/>
        </p:nvSpPr>
        <p:spPr bwMode="auto">
          <a:xfrm>
            <a:off x="3352800" y="3657600"/>
            <a:ext cx="4779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008000"/>
                </a:solidFill>
                <a:latin typeface="Comic Sans MS" pitchFamily="66" charset="0"/>
              </a:rPr>
              <a:t>Forget to take meds?</a:t>
            </a:r>
            <a:endParaRPr lang="en-US" altLang="en-US" sz="3600">
              <a:latin typeface="Comic Sans MS" pitchFamily="66" charset="0"/>
            </a:endParaRPr>
          </a:p>
        </p:txBody>
      </p:sp>
      <p:sp>
        <p:nvSpPr>
          <p:cNvPr id="18442" name="Text Box 10"/>
          <p:cNvSpPr txBox="1">
            <a:spLocks noChangeArrowheads="1"/>
          </p:cNvSpPr>
          <p:nvPr/>
        </p:nvSpPr>
        <p:spPr bwMode="auto">
          <a:xfrm>
            <a:off x="304800" y="4419600"/>
            <a:ext cx="5280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a:solidFill>
                  <a:srgbClr val="0000FF"/>
                </a:solidFill>
                <a:latin typeface="Comic Sans MS" pitchFamily="66" charset="0"/>
              </a:rPr>
              <a:t>Non-prescription meds?</a:t>
            </a:r>
            <a:endParaRPr lang="en-US" altLang="en-US" sz="3600">
              <a:latin typeface="Comic Sans MS" pitchFamily="66" charset="0"/>
            </a:endParaRPr>
          </a:p>
        </p:txBody>
      </p:sp>
      <p:graphicFrame>
        <p:nvGraphicFramePr>
          <p:cNvPr id="17410" name="Object 0"/>
          <p:cNvGraphicFramePr>
            <a:graphicFrameLocks noChangeAspect="1"/>
          </p:cNvGraphicFramePr>
          <p:nvPr/>
        </p:nvGraphicFramePr>
        <p:xfrm>
          <a:off x="6324600" y="193675"/>
          <a:ext cx="2490788" cy="2111375"/>
        </p:xfrm>
        <a:graphic>
          <a:graphicData uri="http://schemas.openxmlformats.org/presentationml/2006/ole">
            <mc:AlternateContent xmlns:mc="http://schemas.openxmlformats.org/markup-compatibility/2006">
              <mc:Choice xmlns:v="urn:schemas-microsoft-com:vml" Requires="v">
                <p:oleObj spid="_x0000_s17421" name="Clip" r:id="rId4" imgW="4827600" imgH="4092840" progId="MS_ClipArt_Gallery.2">
                  <p:embed/>
                </p:oleObj>
              </mc:Choice>
              <mc:Fallback>
                <p:oleObj name="Clip" r:id="rId4" imgW="4827600" imgH="409284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193675"/>
                        <a:ext cx="2490788"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0-#ppt_w/2"/>
                                          </p:val>
                                        </p:tav>
                                        <p:tav tm="100000">
                                          <p:val>
                                            <p:strVal val="#ppt_x"/>
                                          </p:val>
                                        </p:tav>
                                      </p:tavLst>
                                    </p:anim>
                                    <p:anim calcmode="lin" valueType="num">
                                      <p:cBhvr additive="base">
                                        <p:cTn id="8" dur="500" fill="hold"/>
                                        <p:tgtEl>
                                          <p:spTgt spid="184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8436"/>
                                        </p:tgtEl>
                                        <p:attrNameLst>
                                          <p:attrName>style.visibility</p:attrName>
                                        </p:attrNameLst>
                                      </p:cBhvr>
                                      <p:to>
                                        <p:strVal val="visible"/>
                                      </p:to>
                                    </p:set>
                                    <p:anim calcmode="lin" valueType="num">
                                      <p:cBhvr additive="base">
                                        <p:cTn id="12" dur="500" fill="hold"/>
                                        <p:tgtEl>
                                          <p:spTgt spid="18436"/>
                                        </p:tgtEl>
                                        <p:attrNameLst>
                                          <p:attrName>ppt_x</p:attrName>
                                        </p:attrNameLst>
                                      </p:cBhvr>
                                      <p:tavLst>
                                        <p:tav tm="0">
                                          <p:val>
                                            <p:strVal val="1+#ppt_w/2"/>
                                          </p:val>
                                        </p:tav>
                                        <p:tav tm="100000">
                                          <p:val>
                                            <p:strVal val="#ppt_x"/>
                                          </p:val>
                                        </p:tav>
                                      </p:tavLst>
                                    </p:anim>
                                    <p:anim calcmode="lin" valueType="num">
                                      <p:cBhvr additive="base">
                                        <p:cTn id="13" dur="500" fill="hold"/>
                                        <p:tgtEl>
                                          <p:spTgt spid="1843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8437"/>
                                        </p:tgtEl>
                                        <p:attrNameLst>
                                          <p:attrName>style.visibility</p:attrName>
                                        </p:attrNameLst>
                                      </p:cBhvr>
                                      <p:to>
                                        <p:strVal val="visible"/>
                                      </p:to>
                                    </p:set>
                                    <p:anim calcmode="lin" valueType="num">
                                      <p:cBhvr additive="base">
                                        <p:cTn id="17" dur="500" fill="hold"/>
                                        <p:tgtEl>
                                          <p:spTgt spid="18437"/>
                                        </p:tgtEl>
                                        <p:attrNameLst>
                                          <p:attrName>ppt_x</p:attrName>
                                        </p:attrNameLst>
                                      </p:cBhvr>
                                      <p:tavLst>
                                        <p:tav tm="0">
                                          <p:val>
                                            <p:strVal val="0-#ppt_w/2"/>
                                          </p:val>
                                        </p:tav>
                                        <p:tav tm="100000">
                                          <p:val>
                                            <p:strVal val="#ppt_x"/>
                                          </p:val>
                                        </p:tav>
                                      </p:tavLst>
                                    </p:anim>
                                    <p:anim calcmode="lin" valueType="num">
                                      <p:cBhvr additive="base">
                                        <p:cTn id="18" dur="500" fill="hold"/>
                                        <p:tgtEl>
                                          <p:spTgt spid="1843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8438"/>
                                        </p:tgtEl>
                                        <p:attrNameLst>
                                          <p:attrName>style.visibility</p:attrName>
                                        </p:attrNameLst>
                                      </p:cBhvr>
                                      <p:to>
                                        <p:strVal val="visible"/>
                                      </p:to>
                                    </p:set>
                                    <p:anim calcmode="lin" valueType="num">
                                      <p:cBhvr additive="base">
                                        <p:cTn id="22" dur="500" fill="hold"/>
                                        <p:tgtEl>
                                          <p:spTgt spid="18438"/>
                                        </p:tgtEl>
                                        <p:attrNameLst>
                                          <p:attrName>ppt_x</p:attrName>
                                        </p:attrNameLst>
                                      </p:cBhvr>
                                      <p:tavLst>
                                        <p:tav tm="0">
                                          <p:val>
                                            <p:strVal val="1+#ppt_w/2"/>
                                          </p:val>
                                        </p:tav>
                                        <p:tav tm="100000">
                                          <p:val>
                                            <p:strVal val="#ppt_x"/>
                                          </p:val>
                                        </p:tav>
                                      </p:tavLst>
                                    </p:anim>
                                    <p:anim calcmode="lin" valueType="num">
                                      <p:cBhvr additive="base">
                                        <p:cTn id="23" dur="500" fill="hold"/>
                                        <p:tgtEl>
                                          <p:spTgt spid="18438"/>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8441"/>
                                        </p:tgtEl>
                                        <p:attrNameLst>
                                          <p:attrName>style.visibility</p:attrName>
                                        </p:attrNameLst>
                                      </p:cBhvr>
                                      <p:to>
                                        <p:strVal val="visible"/>
                                      </p:to>
                                    </p:set>
                                    <p:anim calcmode="lin" valueType="num">
                                      <p:cBhvr additive="base">
                                        <p:cTn id="27" dur="500" fill="hold"/>
                                        <p:tgtEl>
                                          <p:spTgt spid="18441"/>
                                        </p:tgtEl>
                                        <p:attrNameLst>
                                          <p:attrName>ppt_x</p:attrName>
                                        </p:attrNameLst>
                                      </p:cBhvr>
                                      <p:tavLst>
                                        <p:tav tm="0">
                                          <p:val>
                                            <p:strVal val="0-#ppt_w/2"/>
                                          </p:val>
                                        </p:tav>
                                        <p:tav tm="100000">
                                          <p:val>
                                            <p:strVal val="#ppt_x"/>
                                          </p:val>
                                        </p:tav>
                                      </p:tavLst>
                                    </p:anim>
                                    <p:anim calcmode="lin" valueType="num">
                                      <p:cBhvr additive="base">
                                        <p:cTn id="28" dur="500" fill="hold"/>
                                        <p:tgtEl>
                                          <p:spTgt spid="1844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8439"/>
                                        </p:tgtEl>
                                        <p:attrNameLst>
                                          <p:attrName>style.visibility</p:attrName>
                                        </p:attrNameLst>
                                      </p:cBhvr>
                                      <p:to>
                                        <p:strVal val="visible"/>
                                      </p:to>
                                    </p:set>
                                    <p:anim calcmode="lin" valueType="num">
                                      <p:cBhvr additive="base">
                                        <p:cTn id="32" dur="500" fill="hold"/>
                                        <p:tgtEl>
                                          <p:spTgt spid="18439"/>
                                        </p:tgtEl>
                                        <p:attrNameLst>
                                          <p:attrName>ppt_x</p:attrName>
                                        </p:attrNameLst>
                                      </p:cBhvr>
                                      <p:tavLst>
                                        <p:tav tm="0">
                                          <p:val>
                                            <p:strVal val="1+#ppt_w/2"/>
                                          </p:val>
                                        </p:tav>
                                        <p:tav tm="100000">
                                          <p:val>
                                            <p:strVal val="#ppt_x"/>
                                          </p:val>
                                        </p:tav>
                                      </p:tavLst>
                                    </p:anim>
                                    <p:anim calcmode="lin" valueType="num">
                                      <p:cBhvr additive="base">
                                        <p:cTn id="33" dur="500" fill="hold"/>
                                        <p:tgtEl>
                                          <p:spTgt spid="18439"/>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8442"/>
                                        </p:tgtEl>
                                        <p:attrNameLst>
                                          <p:attrName>style.visibility</p:attrName>
                                        </p:attrNameLst>
                                      </p:cBhvr>
                                      <p:to>
                                        <p:strVal val="visible"/>
                                      </p:to>
                                    </p:set>
                                    <p:anim calcmode="lin" valueType="num">
                                      <p:cBhvr additive="base">
                                        <p:cTn id="37" dur="500" fill="hold"/>
                                        <p:tgtEl>
                                          <p:spTgt spid="18442"/>
                                        </p:tgtEl>
                                        <p:attrNameLst>
                                          <p:attrName>ppt_x</p:attrName>
                                        </p:attrNameLst>
                                      </p:cBhvr>
                                      <p:tavLst>
                                        <p:tav tm="0">
                                          <p:val>
                                            <p:strVal val="0-#ppt_w/2"/>
                                          </p:val>
                                        </p:tav>
                                        <p:tav tm="100000">
                                          <p:val>
                                            <p:strVal val="#ppt_x"/>
                                          </p:val>
                                        </p:tav>
                                      </p:tavLst>
                                    </p:anim>
                                    <p:anim calcmode="lin" valueType="num">
                                      <p:cBhvr additive="base">
                                        <p:cTn id="38" dur="500" fill="hold"/>
                                        <p:tgtEl>
                                          <p:spTgt spid="18442"/>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18440"/>
                                        </p:tgtEl>
                                        <p:attrNameLst>
                                          <p:attrName>style.visibility</p:attrName>
                                        </p:attrNameLst>
                                      </p:cBhvr>
                                      <p:to>
                                        <p:strVal val="visible"/>
                                      </p:to>
                                    </p:set>
                                    <p:anim calcmode="lin" valueType="num">
                                      <p:cBhvr additive="base">
                                        <p:cTn id="42" dur="500" fill="hold"/>
                                        <p:tgtEl>
                                          <p:spTgt spid="18440"/>
                                        </p:tgtEl>
                                        <p:attrNameLst>
                                          <p:attrName>ppt_x</p:attrName>
                                        </p:attrNameLst>
                                      </p:cBhvr>
                                      <p:tavLst>
                                        <p:tav tm="0">
                                          <p:val>
                                            <p:strVal val="#ppt_x"/>
                                          </p:val>
                                        </p:tav>
                                        <p:tav tm="100000">
                                          <p:val>
                                            <p:strVal val="#ppt_x"/>
                                          </p:val>
                                        </p:tav>
                                      </p:tavLst>
                                    </p:anim>
                                    <p:anim calcmode="lin" valueType="num">
                                      <p:cBhvr additive="base">
                                        <p:cTn id="43" dur="500" fill="hold"/>
                                        <p:tgtEl>
                                          <p:spTgt spid="184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P spid="18437" grpId="0" autoUpdateAnimBg="0"/>
      <p:bldP spid="18438" grpId="0" autoUpdateAnimBg="0"/>
      <p:bldP spid="18439" grpId="0" autoUpdateAnimBg="0"/>
      <p:bldP spid="18440" grpId="0" autoUpdateAnimBg="0"/>
      <p:bldP spid="18441" grpId="0" autoUpdateAnimBg="0"/>
      <p:bldP spid="1844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0A36AA3-3670-4D7C-A7B9-BB194D8E1AC5}" type="slidenum">
              <a:rPr lang="en-US"/>
              <a:pPr>
                <a:defRPr/>
              </a:pPr>
              <a:t>2</a:t>
            </a:fld>
            <a:endParaRPr lang="en-US"/>
          </a:p>
        </p:txBody>
      </p:sp>
      <p:sp>
        <p:nvSpPr>
          <p:cNvPr id="117762" name="Text Box 3074"/>
          <p:cNvSpPr txBox="1">
            <a:spLocks noChangeArrowheads="1"/>
          </p:cNvSpPr>
          <p:nvPr/>
        </p:nvSpPr>
        <p:spPr bwMode="auto">
          <a:xfrm>
            <a:off x="457200" y="1524000"/>
            <a:ext cx="79248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 typeface="Wingdings" pitchFamily="2" charset="2"/>
              <a:buChar char="ü"/>
            </a:pPr>
            <a:r>
              <a:rPr lang="en-US" altLang="en-US" sz="3600" b="1">
                <a:solidFill>
                  <a:srgbClr val="FF6600"/>
                </a:solidFill>
                <a:latin typeface="Comic Sans MS" pitchFamily="66" charset="0"/>
              </a:rPr>
              <a:t>Identify unfit employees</a:t>
            </a:r>
          </a:p>
          <a:p>
            <a:pPr>
              <a:buFont typeface="Wingdings" pitchFamily="2" charset="2"/>
              <a:buChar char="ü"/>
            </a:pPr>
            <a:r>
              <a:rPr lang="en-US" altLang="en-US" sz="3600" b="1">
                <a:solidFill>
                  <a:srgbClr val="FF6600"/>
                </a:solidFill>
                <a:latin typeface="Comic Sans MS" pitchFamily="66" charset="0"/>
              </a:rPr>
              <a:t>Understand Fitness for</a:t>
            </a:r>
            <a:br>
              <a:rPr lang="en-US" altLang="en-US" sz="3600" b="1">
                <a:solidFill>
                  <a:srgbClr val="FF6600"/>
                </a:solidFill>
                <a:latin typeface="Comic Sans MS" pitchFamily="66" charset="0"/>
              </a:rPr>
            </a:br>
            <a:r>
              <a:rPr lang="en-US" altLang="en-US" sz="3600" b="1">
                <a:solidFill>
                  <a:srgbClr val="FF6600"/>
                </a:solidFill>
                <a:latin typeface="Comic Sans MS" pitchFamily="66" charset="0"/>
              </a:rPr>
              <a:t>  Duty Guidelines</a:t>
            </a:r>
          </a:p>
          <a:p>
            <a:pPr>
              <a:buFont typeface="Wingdings" pitchFamily="2" charset="2"/>
              <a:buChar char="ü"/>
            </a:pPr>
            <a:r>
              <a:rPr lang="en-US" altLang="en-US" sz="3600" b="1">
                <a:solidFill>
                  <a:srgbClr val="FF6600"/>
                </a:solidFill>
                <a:latin typeface="Comic Sans MS" pitchFamily="66" charset="0"/>
              </a:rPr>
              <a:t>Know how to use </a:t>
            </a:r>
            <a:br>
              <a:rPr lang="en-US" altLang="en-US" sz="3600" b="1">
                <a:solidFill>
                  <a:srgbClr val="FF6600"/>
                </a:solidFill>
                <a:latin typeface="Comic Sans MS" pitchFamily="66" charset="0"/>
              </a:rPr>
            </a:br>
            <a:r>
              <a:rPr lang="en-US" altLang="en-US" sz="3600" b="1">
                <a:solidFill>
                  <a:srgbClr val="FF6600"/>
                </a:solidFill>
                <a:latin typeface="Comic Sans MS" pitchFamily="66" charset="0"/>
              </a:rPr>
              <a:t>  checklists</a:t>
            </a:r>
          </a:p>
          <a:p>
            <a:pPr>
              <a:buFont typeface="Wingdings" pitchFamily="2" charset="2"/>
              <a:buChar char="ü"/>
            </a:pPr>
            <a:r>
              <a:rPr lang="en-US" altLang="en-US" sz="3600" b="1">
                <a:solidFill>
                  <a:srgbClr val="FF6600"/>
                </a:solidFill>
                <a:latin typeface="Comic Sans MS" pitchFamily="66" charset="0"/>
              </a:rPr>
              <a:t>Understand what to do</a:t>
            </a:r>
          </a:p>
          <a:p>
            <a:pPr>
              <a:buFont typeface="Wingdings" pitchFamily="2" charset="2"/>
              <a:buChar char="ü"/>
            </a:pPr>
            <a:r>
              <a:rPr lang="en-US" altLang="en-US" sz="3600" b="1">
                <a:solidFill>
                  <a:srgbClr val="FF6600"/>
                </a:solidFill>
                <a:latin typeface="Comic Sans MS" pitchFamily="66" charset="0"/>
              </a:rPr>
              <a:t>Know roles of SEAP, union, law</a:t>
            </a:r>
            <a:br>
              <a:rPr lang="en-US" altLang="en-US" sz="3600" b="1">
                <a:solidFill>
                  <a:srgbClr val="FF6600"/>
                </a:solidFill>
                <a:latin typeface="Comic Sans MS" pitchFamily="66" charset="0"/>
              </a:rPr>
            </a:br>
            <a:r>
              <a:rPr lang="en-US" altLang="en-US" sz="3600" b="1">
                <a:solidFill>
                  <a:srgbClr val="FF6600"/>
                </a:solidFill>
                <a:latin typeface="Comic Sans MS" pitchFamily="66" charset="0"/>
              </a:rPr>
              <a:t>  enforcement, medical services,</a:t>
            </a:r>
            <a:br>
              <a:rPr lang="en-US" altLang="en-US" sz="3600" b="1">
                <a:solidFill>
                  <a:srgbClr val="FF6600"/>
                </a:solidFill>
                <a:latin typeface="Comic Sans MS" pitchFamily="66" charset="0"/>
              </a:rPr>
            </a:br>
            <a:r>
              <a:rPr lang="en-US" altLang="en-US" sz="3600" b="1">
                <a:solidFill>
                  <a:srgbClr val="FF6600"/>
                </a:solidFill>
                <a:latin typeface="Comic Sans MS" pitchFamily="66" charset="0"/>
              </a:rPr>
              <a:t>  and management. </a:t>
            </a:r>
            <a:endParaRPr lang="en-US" altLang="en-US"/>
          </a:p>
        </p:txBody>
      </p:sp>
      <p:sp>
        <p:nvSpPr>
          <p:cNvPr id="25604" name="WordArt 3076"/>
          <p:cNvSpPr>
            <a:spLocks noChangeArrowheads="1" noChangeShapeType="1" noTextEdit="1"/>
          </p:cNvSpPr>
          <p:nvPr/>
        </p:nvSpPr>
        <p:spPr bwMode="auto">
          <a:xfrm>
            <a:off x="1524000" y="304800"/>
            <a:ext cx="60198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OBJECTIVES</a:t>
            </a:r>
          </a:p>
        </p:txBody>
      </p:sp>
      <p:pic>
        <p:nvPicPr>
          <p:cNvPr id="25605" name="Picture 3077" descr="C:\WINNT\Profiles\dhoskinshe\Application Data\Microsoft\Media Catalog\Downloaded Clips\cl0\pe01481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057400"/>
            <a:ext cx="2895600" cy="269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0-#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FC5594C0-33A0-47CF-9FA0-A4478B4F2111}" type="slidenum">
              <a:rPr lang="en-US"/>
              <a:pPr>
                <a:defRPr/>
              </a:pPr>
              <a:t>20</a:t>
            </a:fld>
            <a:endParaRPr lang="en-US"/>
          </a:p>
        </p:txBody>
      </p:sp>
      <p:sp>
        <p:nvSpPr>
          <p:cNvPr id="93186" name="Rectangle 2"/>
          <p:cNvSpPr>
            <a:spLocks noGrp="1" noChangeArrowheads="1"/>
          </p:cNvSpPr>
          <p:nvPr>
            <p:ph type="title" idx="4294967295"/>
          </p:nvPr>
        </p:nvSpPr>
        <p:spPr>
          <a:xfrm>
            <a:off x="685800" y="457200"/>
            <a:ext cx="7772400" cy="1143000"/>
          </a:xfrm>
          <a:gradFill rotWithShape="0">
            <a:gsLst>
              <a:gs pos="0">
                <a:srgbClr val="FFCC00"/>
              </a:gs>
              <a:gs pos="50000">
                <a:schemeClr val="bg1"/>
              </a:gs>
              <a:gs pos="100000">
                <a:srgbClr val="FFCC00"/>
              </a:gs>
            </a:gsLst>
            <a:lin ang="5400000" scaled="1"/>
          </a:gradFill>
        </p:spPr>
        <p:txBody>
          <a:bodyPr/>
          <a:lstStyle/>
          <a:p>
            <a:pPr>
              <a:defRPr/>
            </a:pPr>
            <a:r>
              <a:rPr lang="en-US" b="1" smtClean="0">
                <a:solidFill>
                  <a:srgbClr val="FC0000"/>
                </a:solidFill>
              </a:rPr>
              <a:t>CAUTION</a:t>
            </a:r>
            <a:endParaRPr lang="en-US" smtClean="0"/>
          </a:p>
        </p:txBody>
      </p:sp>
      <p:graphicFrame>
        <p:nvGraphicFramePr>
          <p:cNvPr id="153600" name="Object 0"/>
          <p:cNvGraphicFramePr>
            <a:graphicFrameLocks noChangeAspect="1"/>
          </p:cNvGraphicFramePr>
          <p:nvPr/>
        </p:nvGraphicFramePr>
        <p:xfrm>
          <a:off x="6781800" y="228600"/>
          <a:ext cx="1366838" cy="1887538"/>
        </p:xfrm>
        <a:graphic>
          <a:graphicData uri="http://schemas.openxmlformats.org/presentationml/2006/ole">
            <mc:AlternateContent xmlns:mc="http://schemas.openxmlformats.org/markup-compatibility/2006">
              <mc:Choice xmlns:v="urn:schemas-microsoft-com:vml" Requires="v">
                <p:oleObj spid="_x0000_s18440" name="Clip" r:id="rId4" imgW="2278440" imgH="3468960" progId="MS_ClipArt_Gallery.2">
                  <p:embed/>
                </p:oleObj>
              </mc:Choice>
              <mc:Fallback>
                <p:oleObj name="Clip" r:id="rId4" imgW="2278440" imgH="346896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228600"/>
                        <a:ext cx="1366838" cy="188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01" name="Object 1"/>
          <p:cNvGraphicFramePr>
            <a:graphicFrameLocks noChangeAspect="1"/>
          </p:cNvGraphicFramePr>
          <p:nvPr/>
        </p:nvGraphicFramePr>
        <p:xfrm>
          <a:off x="1066800" y="304800"/>
          <a:ext cx="1371600" cy="1752600"/>
        </p:xfrm>
        <a:graphic>
          <a:graphicData uri="http://schemas.openxmlformats.org/presentationml/2006/ole">
            <mc:AlternateContent xmlns:mc="http://schemas.openxmlformats.org/markup-compatibility/2006">
              <mc:Choice xmlns:v="urn:schemas-microsoft-com:vml" Requires="v">
                <p:oleObj spid="_x0000_s18441" name="Clip" r:id="rId6" imgW="2033280" imgH="3390840" progId="MS_ClipArt_Gallery.2">
                  <p:embed/>
                </p:oleObj>
              </mc:Choice>
              <mc:Fallback>
                <p:oleObj name="Clip" r:id="rId6" imgW="2033280" imgH="3390840"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304800"/>
                        <a:ext cx="13716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8" name="Text Box 7"/>
          <p:cNvSpPr txBox="1">
            <a:spLocks noChangeArrowheads="1"/>
          </p:cNvSpPr>
          <p:nvPr/>
        </p:nvSpPr>
        <p:spPr bwMode="auto">
          <a:xfrm>
            <a:off x="631825" y="5562600"/>
            <a:ext cx="358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pPr>
            <a:endParaRPr lang="en-US" altLang="en-US"/>
          </a:p>
        </p:txBody>
      </p:sp>
      <p:sp>
        <p:nvSpPr>
          <p:cNvPr id="93192" name="Text Box 8"/>
          <p:cNvSpPr txBox="1">
            <a:spLocks noChangeArrowheads="1"/>
          </p:cNvSpPr>
          <p:nvPr/>
        </p:nvSpPr>
        <p:spPr bwMode="auto">
          <a:xfrm>
            <a:off x="1295400" y="2209800"/>
            <a:ext cx="64770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8000" b="1">
                <a:solidFill>
                  <a:srgbClr val="FC0000"/>
                </a:solidFill>
                <a:latin typeface="Comic Sans MS" pitchFamily="66" charset="0"/>
              </a:rPr>
              <a:t>Do not attempt to diagnose!</a:t>
            </a:r>
            <a:endParaRPr lang="en-US" altLang="en-US">
              <a:solidFill>
                <a:srgbClr val="FC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0-#ppt_w/2"/>
                                          </p:val>
                                        </p:tav>
                                        <p:tav tm="100000">
                                          <p:val>
                                            <p:strVal val="#ppt_x"/>
                                          </p:val>
                                        </p:tav>
                                      </p:tavLst>
                                    </p:anim>
                                    <p:anim calcmode="lin" valueType="num">
                                      <p:cBhvr additive="base">
                                        <p:cTn id="8" dur="500" fill="hold"/>
                                        <p:tgtEl>
                                          <p:spTgt spid="9318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53600"/>
                                        </p:tgtEl>
                                        <p:attrNameLst>
                                          <p:attrName>style.visibility</p:attrName>
                                        </p:attrNameLst>
                                      </p:cBhvr>
                                      <p:to>
                                        <p:strVal val="visible"/>
                                      </p:to>
                                    </p:set>
                                    <p:anim calcmode="lin" valueType="num">
                                      <p:cBhvr additive="base">
                                        <p:cTn id="12" dur="500" fill="hold"/>
                                        <p:tgtEl>
                                          <p:spTgt spid="153600"/>
                                        </p:tgtEl>
                                        <p:attrNameLst>
                                          <p:attrName>ppt_x</p:attrName>
                                        </p:attrNameLst>
                                      </p:cBhvr>
                                      <p:tavLst>
                                        <p:tav tm="0">
                                          <p:val>
                                            <p:strVal val="0-#ppt_w/2"/>
                                          </p:val>
                                        </p:tav>
                                        <p:tav tm="100000">
                                          <p:val>
                                            <p:strVal val="#ppt_x"/>
                                          </p:val>
                                        </p:tav>
                                      </p:tavLst>
                                    </p:anim>
                                    <p:anim calcmode="lin" valueType="num">
                                      <p:cBhvr additive="base">
                                        <p:cTn id="13" dur="500" fill="hold"/>
                                        <p:tgtEl>
                                          <p:spTgt spid="153600"/>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53601"/>
                                        </p:tgtEl>
                                        <p:attrNameLst>
                                          <p:attrName>style.visibility</p:attrName>
                                        </p:attrNameLst>
                                      </p:cBhvr>
                                      <p:to>
                                        <p:strVal val="visible"/>
                                      </p:to>
                                    </p:set>
                                    <p:anim calcmode="lin" valueType="num">
                                      <p:cBhvr additive="base">
                                        <p:cTn id="17" dur="500" fill="hold"/>
                                        <p:tgtEl>
                                          <p:spTgt spid="153601"/>
                                        </p:tgtEl>
                                        <p:attrNameLst>
                                          <p:attrName>ppt_x</p:attrName>
                                        </p:attrNameLst>
                                      </p:cBhvr>
                                      <p:tavLst>
                                        <p:tav tm="0">
                                          <p:val>
                                            <p:strVal val="0-#ppt_w/2"/>
                                          </p:val>
                                        </p:tav>
                                        <p:tav tm="100000">
                                          <p:val>
                                            <p:strVal val="#ppt_x"/>
                                          </p:val>
                                        </p:tav>
                                      </p:tavLst>
                                    </p:anim>
                                    <p:anim calcmode="lin" valueType="num">
                                      <p:cBhvr additive="base">
                                        <p:cTn id="18" dur="500" fill="hold"/>
                                        <p:tgtEl>
                                          <p:spTgt spid="153601"/>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19" presetClass="entr" presetSubtype="10" fill="hold" grpId="0" nodeType="afterEffect">
                                  <p:stCondLst>
                                    <p:cond delay="0"/>
                                  </p:stCondLst>
                                  <p:childTnLst>
                                    <p:set>
                                      <p:cBhvr>
                                        <p:cTn id="21" dur="1" fill="hold">
                                          <p:stCondLst>
                                            <p:cond delay="0"/>
                                          </p:stCondLst>
                                        </p:cTn>
                                        <p:tgtEl>
                                          <p:spTgt spid="93192"/>
                                        </p:tgtEl>
                                        <p:attrNameLst>
                                          <p:attrName>style.visibility</p:attrName>
                                        </p:attrNameLst>
                                      </p:cBhvr>
                                      <p:to>
                                        <p:strVal val="visible"/>
                                      </p:to>
                                    </p:set>
                                    <p:anim calcmode="lin" valueType="num">
                                      <p:cBhvr>
                                        <p:cTn id="22" dur="5000" fill="hold"/>
                                        <p:tgtEl>
                                          <p:spTgt spid="93192"/>
                                        </p:tgtEl>
                                        <p:attrNameLst>
                                          <p:attrName>ppt_w</p:attrName>
                                        </p:attrNameLst>
                                      </p:cBhvr>
                                      <p:tavLst>
                                        <p:tav tm="0" fmla="#ppt_w*sin(2.5*pi*$)">
                                          <p:val>
                                            <p:fltVal val="0"/>
                                          </p:val>
                                        </p:tav>
                                        <p:tav tm="100000">
                                          <p:val>
                                            <p:fltVal val="1"/>
                                          </p:val>
                                        </p:tav>
                                      </p:tavLst>
                                    </p:anim>
                                    <p:anim calcmode="lin" valueType="num">
                                      <p:cBhvr>
                                        <p:cTn id="23" dur="5000" fill="hold"/>
                                        <p:tgtEl>
                                          <p:spTgt spid="9319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nimBg="1" autoUpdateAnimBg="0"/>
      <p:bldP spid="9319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7FE08821-845A-4A76-951E-E74AFC7FC774}" type="slidenum">
              <a:rPr lang="en-US"/>
              <a:pPr>
                <a:defRPr/>
              </a:pPr>
              <a:t>21</a:t>
            </a:fld>
            <a:endParaRPr lang="en-US"/>
          </a:p>
        </p:txBody>
      </p:sp>
      <p:sp>
        <p:nvSpPr>
          <p:cNvPr id="112642" name="WordArt 2"/>
          <p:cNvSpPr>
            <a:spLocks noChangeArrowheads="1" noChangeShapeType="1" noTextEdit="1"/>
          </p:cNvSpPr>
          <p:nvPr/>
        </p:nvSpPr>
        <p:spPr bwMode="auto">
          <a:xfrm>
            <a:off x="609600" y="533400"/>
            <a:ext cx="7696200" cy="1203325"/>
          </a:xfrm>
          <a:prstGeom prst="rect">
            <a:avLst/>
          </a:prstGeom>
          <a:extLst>
            <a:ext uri="{91240B29-F687-4F45-9708-019B960494DF}">
              <a14:hiddenLine xmlns:a14="http://schemas.microsoft.com/office/drawing/2010/main" w="19050">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gradFill rotWithShape="1">
                  <a:gsLst>
                    <a:gs pos="0">
                      <a:srgbClr val="CC0099"/>
                    </a:gs>
                    <a:gs pos="100000">
                      <a:schemeClr val="accent1"/>
                    </a:gs>
                  </a:gsLst>
                  <a:lin ang="5400000" scaled="1"/>
                </a:gradFill>
                <a:effectLst>
                  <a:outerShdw dist="35921" dir="2700000" algn="ctr" rotWithShape="0">
                    <a:srgbClr val="990000"/>
                  </a:outerShdw>
                </a:effectLst>
                <a:latin typeface="Impact"/>
              </a:rPr>
              <a:t>Now what?        Action</a:t>
            </a:r>
          </a:p>
        </p:txBody>
      </p:sp>
      <p:sp>
        <p:nvSpPr>
          <p:cNvPr id="112643" name="Text Box 3"/>
          <p:cNvSpPr txBox="1">
            <a:spLocks noChangeArrowheads="1"/>
          </p:cNvSpPr>
          <p:nvPr/>
        </p:nvSpPr>
        <p:spPr bwMode="auto">
          <a:xfrm>
            <a:off x="2438400" y="3048000"/>
            <a:ext cx="510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b="1">
                <a:solidFill>
                  <a:srgbClr val="CC0099"/>
                </a:solidFill>
              </a:rPr>
              <a:t>If fit - return to duty</a:t>
            </a:r>
          </a:p>
        </p:txBody>
      </p:sp>
      <p:sp>
        <p:nvSpPr>
          <p:cNvPr id="112644" name="Text Box 4"/>
          <p:cNvSpPr txBox="1">
            <a:spLocks noChangeArrowheads="1"/>
          </p:cNvSpPr>
          <p:nvPr/>
        </p:nvSpPr>
        <p:spPr bwMode="auto">
          <a:xfrm>
            <a:off x="1447800" y="4419600"/>
            <a:ext cx="6248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b="1">
                <a:solidFill>
                  <a:srgbClr val="CC0099"/>
                </a:solidFill>
              </a:rPr>
              <a:t>Counsel for behavior, if appropriate</a:t>
            </a:r>
            <a:endParaRPr lang="en-US" altLang="en-US"/>
          </a:p>
        </p:txBody>
      </p:sp>
      <p:graphicFrame>
        <p:nvGraphicFramePr>
          <p:cNvPr id="154624" name="Object 0"/>
          <p:cNvGraphicFramePr>
            <a:graphicFrameLocks noChangeAspect="1"/>
          </p:cNvGraphicFramePr>
          <p:nvPr/>
        </p:nvGraphicFramePr>
        <p:xfrm>
          <a:off x="533400" y="3048000"/>
          <a:ext cx="2035175" cy="3468688"/>
        </p:xfrm>
        <a:graphic>
          <a:graphicData uri="http://schemas.openxmlformats.org/presentationml/2006/ole">
            <mc:AlternateContent xmlns:mc="http://schemas.openxmlformats.org/markup-compatibility/2006">
              <mc:Choice xmlns:v="urn:schemas-microsoft-com:vml" Requires="v">
                <p:oleObj spid="_x0000_s19464" name="Clip" r:id="rId4" imgW="2035440" imgH="3468960" progId="MS_ClipArt_Gallery.2">
                  <p:embed/>
                </p:oleObj>
              </mc:Choice>
              <mc:Fallback>
                <p:oleObj name="Clip" r:id="rId4" imgW="2035440" imgH="346896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048000"/>
                        <a:ext cx="2035175" cy="346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6" name="AutoShape 6"/>
          <p:cNvSpPr>
            <a:spLocks noChangeArrowheads="1"/>
          </p:cNvSpPr>
          <p:nvPr/>
        </p:nvSpPr>
        <p:spPr bwMode="auto">
          <a:xfrm>
            <a:off x="4876800" y="990600"/>
            <a:ext cx="838200" cy="381000"/>
          </a:xfrm>
          <a:custGeom>
            <a:avLst/>
            <a:gdLst>
              <a:gd name="T0" fmla="*/ 628650 w 21600"/>
              <a:gd name="T1" fmla="*/ 0 h 21600"/>
              <a:gd name="T2" fmla="*/ 0 w 21600"/>
              <a:gd name="T3" fmla="*/ 190500 h 21600"/>
              <a:gd name="T4" fmla="*/ 628650 w 21600"/>
              <a:gd name="T5" fmla="*/ 381000 h 21600"/>
              <a:gd name="T6" fmla="*/ 838200 w 21600"/>
              <a:gd name="T7" fmla="*/ 1905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p:cTn id="7" dur="1000" fill="hold"/>
                                        <p:tgtEl>
                                          <p:spTgt spid="112642"/>
                                        </p:tgtEl>
                                        <p:attrNameLst>
                                          <p:attrName>ppt_w</p:attrName>
                                        </p:attrNameLst>
                                      </p:cBhvr>
                                      <p:tavLst>
                                        <p:tav tm="0">
                                          <p:val>
                                            <p:fltVal val="0"/>
                                          </p:val>
                                        </p:tav>
                                        <p:tav tm="100000">
                                          <p:val>
                                            <p:strVal val="#ppt_w"/>
                                          </p:val>
                                        </p:tav>
                                      </p:tavLst>
                                    </p:anim>
                                    <p:anim calcmode="lin" valueType="num">
                                      <p:cBhvr>
                                        <p:cTn id="8" dur="1000" fill="hold"/>
                                        <p:tgtEl>
                                          <p:spTgt spid="112642"/>
                                        </p:tgtEl>
                                        <p:attrNameLst>
                                          <p:attrName>ppt_h</p:attrName>
                                        </p:attrNameLst>
                                      </p:cBhvr>
                                      <p:tavLst>
                                        <p:tav tm="0">
                                          <p:val>
                                            <p:fltVal val="0"/>
                                          </p:val>
                                        </p:tav>
                                        <p:tav tm="100000">
                                          <p:val>
                                            <p:strVal val="#ppt_h"/>
                                          </p:val>
                                        </p:tav>
                                      </p:tavLst>
                                    </p:anim>
                                    <p:anim calcmode="lin" valueType="num">
                                      <p:cBhvr>
                                        <p:cTn id="9" dur="1000" fill="hold"/>
                                        <p:tgtEl>
                                          <p:spTgt spid="1126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4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112646"/>
                                        </p:tgtEl>
                                        <p:attrNameLst>
                                          <p:attrName>style.visibility</p:attrName>
                                        </p:attrNameLst>
                                      </p:cBhvr>
                                      <p:to>
                                        <p:strVal val="visible"/>
                                      </p:to>
                                    </p:set>
                                    <p:anim calcmode="lin" valueType="num">
                                      <p:cBhvr additive="base">
                                        <p:cTn id="14" dur="500" fill="hold"/>
                                        <p:tgtEl>
                                          <p:spTgt spid="112646"/>
                                        </p:tgtEl>
                                        <p:attrNameLst>
                                          <p:attrName>ppt_x</p:attrName>
                                        </p:attrNameLst>
                                      </p:cBhvr>
                                      <p:tavLst>
                                        <p:tav tm="0">
                                          <p:val>
                                            <p:strVal val="0-#ppt_w/2"/>
                                          </p:val>
                                        </p:tav>
                                        <p:tav tm="100000">
                                          <p:val>
                                            <p:strVal val="#ppt_x"/>
                                          </p:val>
                                        </p:tav>
                                      </p:tavLst>
                                    </p:anim>
                                    <p:anim calcmode="lin" valueType="num">
                                      <p:cBhvr additive="base">
                                        <p:cTn id="15" dur="500" fill="hold"/>
                                        <p:tgtEl>
                                          <p:spTgt spid="112646"/>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112643"/>
                                        </p:tgtEl>
                                        <p:attrNameLst>
                                          <p:attrName>style.visibility</p:attrName>
                                        </p:attrNameLst>
                                      </p:cBhvr>
                                      <p:to>
                                        <p:strVal val="visible"/>
                                      </p:to>
                                    </p:set>
                                    <p:anim calcmode="lin" valueType="num">
                                      <p:cBhvr>
                                        <p:cTn id="19" dur="1000" fill="hold"/>
                                        <p:tgtEl>
                                          <p:spTgt spid="112643"/>
                                        </p:tgtEl>
                                        <p:attrNameLst>
                                          <p:attrName>ppt_w</p:attrName>
                                        </p:attrNameLst>
                                      </p:cBhvr>
                                      <p:tavLst>
                                        <p:tav tm="0">
                                          <p:val>
                                            <p:fltVal val="0"/>
                                          </p:val>
                                        </p:tav>
                                        <p:tav tm="100000">
                                          <p:val>
                                            <p:strVal val="#ppt_w"/>
                                          </p:val>
                                        </p:tav>
                                      </p:tavLst>
                                    </p:anim>
                                    <p:anim calcmode="lin" valueType="num">
                                      <p:cBhvr>
                                        <p:cTn id="20" dur="1000" fill="hold"/>
                                        <p:tgtEl>
                                          <p:spTgt spid="112643"/>
                                        </p:tgtEl>
                                        <p:attrNameLst>
                                          <p:attrName>ppt_h</p:attrName>
                                        </p:attrNameLst>
                                      </p:cBhvr>
                                      <p:tavLst>
                                        <p:tav tm="0">
                                          <p:val>
                                            <p:fltVal val="0"/>
                                          </p:val>
                                        </p:tav>
                                        <p:tav tm="100000">
                                          <p:val>
                                            <p:strVal val="#ppt_h"/>
                                          </p:val>
                                        </p:tav>
                                      </p:tavLst>
                                    </p:anim>
                                    <p:anim calcmode="lin" valueType="num">
                                      <p:cBhvr>
                                        <p:cTn id="21" dur="1000" fill="hold"/>
                                        <p:tgtEl>
                                          <p:spTgt spid="112643"/>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12643"/>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2500"/>
                            </p:stCondLst>
                            <p:childTnLst>
                              <p:par>
                                <p:cTn id="24" presetID="15" presetClass="entr" presetSubtype="0" fill="hold" grpId="0" nodeType="afterEffect">
                                  <p:stCondLst>
                                    <p:cond delay="0"/>
                                  </p:stCondLst>
                                  <p:childTnLst>
                                    <p:set>
                                      <p:cBhvr>
                                        <p:cTn id="25" dur="1" fill="hold">
                                          <p:stCondLst>
                                            <p:cond delay="0"/>
                                          </p:stCondLst>
                                        </p:cTn>
                                        <p:tgtEl>
                                          <p:spTgt spid="112644"/>
                                        </p:tgtEl>
                                        <p:attrNameLst>
                                          <p:attrName>style.visibility</p:attrName>
                                        </p:attrNameLst>
                                      </p:cBhvr>
                                      <p:to>
                                        <p:strVal val="visible"/>
                                      </p:to>
                                    </p:set>
                                    <p:anim calcmode="lin" valueType="num">
                                      <p:cBhvr>
                                        <p:cTn id="26" dur="1000" fill="hold"/>
                                        <p:tgtEl>
                                          <p:spTgt spid="112644"/>
                                        </p:tgtEl>
                                        <p:attrNameLst>
                                          <p:attrName>ppt_w</p:attrName>
                                        </p:attrNameLst>
                                      </p:cBhvr>
                                      <p:tavLst>
                                        <p:tav tm="0">
                                          <p:val>
                                            <p:fltVal val="0"/>
                                          </p:val>
                                        </p:tav>
                                        <p:tav tm="100000">
                                          <p:val>
                                            <p:strVal val="#ppt_w"/>
                                          </p:val>
                                        </p:tav>
                                      </p:tavLst>
                                    </p:anim>
                                    <p:anim calcmode="lin" valueType="num">
                                      <p:cBhvr>
                                        <p:cTn id="27" dur="1000" fill="hold"/>
                                        <p:tgtEl>
                                          <p:spTgt spid="112644"/>
                                        </p:tgtEl>
                                        <p:attrNameLst>
                                          <p:attrName>ppt_h</p:attrName>
                                        </p:attrNameLst>
                                      </p:cBhvr>
                                      <p:tavLst>
                                        <p:tav tm="0">
                                          <p:val>
                                            <p:fltVal val="0"/>
                                          </p:val>
                                        </p:tav>
                                        <p:tav tm="100000">
                                          <p:val>
                                            <p:strVal val="#ppt_h"/>
                                          </p:val>
                                        </p:tav>
                                      </p:tavLst>
                                    </p:anim>
                                    <p:anim calcmode="lin" valueType="num">
                                      <p:cBhvr>
                                        <p:cTn id="28" dur="1000" fill="hold"/>
                                        <p:tgtEl>
                                          <p:spTgt spid="112644"/>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12644"/>
                                        </p:tgtEl>
                                        <p:attrNameLst>
                                          <p:attrName>ppt_y</p:attrName>
                                        </p:attrNameLst>
                                      </p:cBhvr>
                                      <p:tavLst>
                                        <p:tav tm="0" fmla="#ppt_y+(sin(-2*pi*(1-$))*-#ppt_x+cos(-2*pi*(1-$))*(1-#ppt_y))*(1-$)">
                                          <p:val>
                                            <p:fltVal val="0"/>
                                          </p:val>
                                        </p:tav>
                                        <p:tav tm="100000">
                                          <p:val>
                                            <p:fltVal val="1"/>
                                          </p:val>
                                        </p:tav>
                                      </p:tavLst>
                                    </p:anim>
                                  </p:childTnLst>
                                </p:cTn>
                              </p:par>
                            </p:childTnLst>
                          </p:cTn>
                        </p:par>
                        <p:par>
                          <p:cTn id="30" fill="hold" nodeType="afterGroup">
                            <p:stCondLst>
                              <p:cond delay="3500"/>
                            </p:stCondLst>
                            <p:childTnLst>
                              <p:par>
                                <p:cTn id="31" presetID="15" presetClass="entr" presetSubtype="0" fill="hold" nodeType="afterEffect">
                                  <p:stCondLst>
                                    <p:cond delay="0"/>
                                  </p:stCondLst>
                                  <p:childTnLst>
                                    <p:set>
                                      <p:cBhvr>
                                        <p:cTn id="32" dur="1" fill="hold">
                                          <p:stCondLst>
                                            <p:cond delay="0"/>
                                          </p:stCondLst>
                                        </p:cTn>
                                        <p:tgtEl>
                                          <p:spTgt spid="154624"/>
                                        </p:tgtEl>
                                        <p:attrNameLst>
                                          <p:attrName>style.visibility</p:attrName>
                                        </p:attrNameLst>
                                      </p:cBhvr>
                                      <p:to>
                                        <p:strVal val="visible"/>
                                      </p:to>
                                    </p:set>
                                    <p:anim calcmode="lin" valueType="num">
                                      <p:cBhvr>
                                        <p:cTn id="33" dur="1000" fill="hold"/>
                                        <p:tgtEl>
                                          <p:spTgt spid="154624"/>
                                        </p:tgtEl>
                                        <p:attrNameLst>
                                          <p:attrName>ppt_w</p:attrName>
                                        </p:attrNameLst>
                                      </p:cBhvr>
                                      <p:tavLst>
                                        <p:tav tm="0">
                                          <p:val>
                                            <p:fltVal val="0"/>
                                          </p:val>
                                        </p:tav>
                                        <p:tav tm="100000">
                                          <p:val>
                                            <p:strVal val="#ppt_w"/>
                                          </p:val>
                                        </p:tav>
                                      </p:tavLst>
                                    </p:anim>
                                    <p:anim calcmode="lin" valueType="num">
                                      <p:cBhvr>
                                        <p:cTn id="34" dur="1000" fill="hold"/>
                                        <p:tgtEl>
                                          <p:spTgt spid="154624"/>
                                        </p:tgtEl>
                                        <p:attrNameLst>
                                          <p:attrName>ppt_h</p:attrName>
                                        </p:attrNameLst>
                                      </p:cBhvr>
                                      <p:tavLst>
                                        <p:tav tm="0">
                                          <p:val>
                                            <p:fltVal val="0"/>
                                          </p:val>
                                        </p:tav>
                                        <p:tav tm="100000">
                                          <p:val>
                                            <p:strVal val="#ppt_h"/>
                                          </p:val>
                                        </p:tav>
                                      </p:tavLst>
                                    </p:anim>
                                    <p:anim calcmode="lin" valueType="num">
                                      <p:cBhvr>
                                        <p:cTn id="35" dur="1000" fill="hold"/>
                                        <p:tgtEl>
                                          <p:spTgt spid="154624"/>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546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3" grpId="0" autoUpdateAnimBg="0"/>
      <p:bldP spid="112644" grpId="0" autoUpdateAnimBg="0"/>
      <p:bldP spid="1126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pPr>
              <a:defRPr/>
            </a:pPr>
            <a:fld id="{AEE9A6A8-1054-405C-B9DF-4A2FAE8D761A}" type="slidenum">
              <a:rPr lang="en-US"/>
              <a:pPr>
                <a:defRPr/>
              </a:pPr>
              <a:t>22</a:t>
            </a:fld>
            <a:endParaRPr lang="en-US"/>
          </a:p>
        </p:txBody>
      </p:sp>
      <p:sp>
        <p:nvSpPr>
          <p:cNvPr id="19460" name="Rectangle 4"/>
          <p:cNvSpPr>
            <a:spLocks noChangeArrowheads="1"/>
          </p:cNvSpPr>
          <p:nvPr/>
        </p:nvSpPr>
        <p:spPr bwMode="auto">
          <a:xfrm>
            <a:off x="0" y="19050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r>
              <a:rPr lang="en-US" altLang="en-US" sz="3600" b="1" u="sng">
                <a:solidFill>
                  <a:srgbClr val="008080"/>
                </a:solidFill>
                <a:latin typeface="Comic Sans MS" pitchFamily="66" charset="0"/>
              </a:rPr>
              <a:t>The  Reasonable Prudent Person Test</a:t>
            </a:r>
            <a:endParaRPr lang="en-US" altLang="en-US" u="sng">
              <a:solidFill>
                <a:schemeClr val="accent1"/>
              </a:solidFill>
              <a:latin typeface="Signet Roundhand" pitchFamily="66" charset="0"/>
            </a:endParaRPr>
          </a:p>
        </p:txBody>
      </p:sp>
      <p:sp>
        <p:nvSpPr>
          <p:cNvPr id="19462" name="Text Box 6"/>
          <p:cNvSpPr txBox="1">
            <a:spLocks noChangeArrowheads="1"/>
          </p:cNvSpPr>
          <p:nvPr/>
        </p:nvSpPr>
        <p:spPr bwMode="auto">
          <a:xfrm>
            <a:off x="685800" y="2743200"/>
            <a:ext cx="6613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Tx/>
              <a:buChar char="•"/>
            </a:pPr>
            <a:r>
              <a:rPr lang="en-US" altLang="en-US" sz="3600" b="1">
                <a:solidFill>
                  <a:srgbClr val="CC0099"/>
                </a:solidFill>
                <a:latin typeface="CG Omega" pitchFamily="34" charset="0"/>
              </a:rPr>
              <a:t>If unfit</a:t>
            </a:r>
            <a:r>
              <a:rPr lang="en-US" altLang="en-US" sz="3600">
                <a:latin typeface="CG Omega" pitchFamily="34" charset="0"/>
              </a:rPr>
              <a:t> - </a:t>
            </a:r>
            <a:r>
              <a:rPr lang="en-US" altLang="en-US" sz="3600" b="1">
                <a:latin typeface="CG Omega" pitchFamily="34" charset="0"/>
              </a:rPr>
              <a:t>Contact Administrator</a:t>
            </a:r>
            <a:endParaRPr lang="en-US" altLang="en-US" sz="3600">
              <a:latin typeface="CG Omega" pitchFamily="34" charset="0"/>
            </a:endParaRPr>
          </a:p>
        </p:txBody>
      </p:sp>
      <p:sp>
        <p:nvSpPr>
          <p:cNvPr id="19463" name="Text Box 7"/>
          <p:cNvSpPr txBox="1">
            <a:spLocks noChangeArrowheads="1"/>
          </p:cNvSpPr>
          <p:nvPr/>
        </p:nvSpPr>
        <p:spPr bwMode="auto">
          <a:xfrm>
            <a:off x="1295400" y="4419600"/>
            <a:ext cx="5756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 typeface="Monotype Sorts" pitchFamily="2" charset="2"/>
              <a:buChar char="4"/>
            </a:pPr>
            <a:r>
              <a:rPr lang="en-US" altLang="en-US" sz="3600">
                <a:latin typeface="CG Omega" pitchFamily="34" charset="0"/>
              </a:rPr>
              <a:t>  </a:t>
            </a:r>
            <a:r>
              <a:rPr lang="en-US" altLang="en-US" sz="3600" b="1">
                <a:latin typeface="CG Omega" pitchFamily="34" charset="0"/>
              </a:rPr>
              <a:t>Remove employee safely</a:t>
            </a:r>
            <a:endParaRPr lang="en-US" altLang="en-US" sz="3600">
              <a:latin typeface="CG Omega" pitchFamily="34" charset="0"/>
            </a:endParaRPr>
          </a:p>
        </p:txBody>
      </p:sp>
      <p:sp>
        <p:nvSpPr>
          <p:cNvPr id="19464" name="Text Box 8"/>
          <p:cNvSpPr txBox="1">
            <a:spLocks noChangeArrowheads="1"/>
          </p:cNvSpPr>
          <p:nvPr/>
        </p:nvSpPr>
        <p:spPr bwMode="auto">
          <a:xfrm>
            <a:off x="1295400" y="5105400"/>
            <a:ext cx="43767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 typeface="Monotype Sorts" pitchFamily="2" charset="2"/>
              <a:buChar char="4"/>
            </a:pPr>
            <a:r>
              <a:rPr lang="en-US" altLang="en-US" sz="3600">
                <a:latin typeface="CG Omega" pitchFamily="34" charset="0"/>
              </a:rPr>
              <a:t>  </a:t>
            </a:r>
            <a:r>
              <a:rPr lang="en-US" altLang="en-US" sz="3600" b="1">
                <a:latin typeface="CG Omega" pitchFamily="34" charset="0"/>
              </a:rPr>
              <a:t>Contact OA-SEAP</a:t>
            </a:r>
            <a:endParaRPr lang="en-US" altLang="en-US" sz="3600">
              <a:latin typeface="CG Omega" pitchFamily="34" charset="0"/>
            </a:endParaRPr>
          </a:p>
        </p:txBody>
      </p:sp>
      <p:sp>
        <p:nvSpPr>
          <p:cNvPr id="19465" name="Text Box 9"/>
          <p:cNvSpPr txBox="1">
            <a:spLocks noChangeArrowheads="1"/>
          </p:cNvSpPr>
          <p:nvPr/>
        </p:nvSpPr>
        <p:spPr bwMode="auto">
          <a:xfrm>
            <a:off x="1219200" y="5867400"/>
            <a:ext cx="4724400" cy="641350"/>
          </a:xfrm>
          <a:prstGeom prst="rect">
            <a:avLst/>
          </a:prstGeom>
          <a:gradFill rotWithShape="0">
            <a:gsLst>
              <a:gs pos="0">
                <a:schemeClr val="accent1"/>
              </a:gs>
              <a:gs pos="100000">
                <a:srgbClr val="CC00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 typeface="Monotype Sorts" pitchFamily="2" charset="2"/>
              <a:buChar char="4"/>
            </a:pPr>
            <a:r>
              <a:rPr lang="en-US" altLang="en-US" sz="3600" b="1">
                <a:latin typeface="CG Omega" pitchFamily="34" charset="0"/>
              </a:rPr>
              <a:t>Prepare for Return</a:t>
            </a:r>
            <a:endParaRPr lang="en-US" altLang="en-US" sz="3600">
              <a:latin typeface="CG Omega" pitchFamily="34" charset="0"/>
            </a:endParaRPr>
          </a:p>
        </p:txBody>
      </p:sp>
      <p:sp>
        <p:nvSpPr>
          <p:cNvPr id="19466" name="Text Box 10"/>
          <p:cNvSpPr txBox="1">
            <a:spLocks noChangeArrowheads="1"/>
          </p:cNvSpPr>
          <p:nvPr/>
        </p:nvSpPr>
        <p:spPr bwMode="auto">
          <a:xfrm>
            <a:off x="1295400" y="3581400"/>
            <a:ext cx="5683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buFont typeface="Monotype Sorts" pitchFamily="2" charset="2"/>
              <a:buChar char="4"/>
            </a:pPr>
            <a:r>
              <a:rPr lang="en-US" altLang="en-US" sz="3600">
                <a:latin typeface="CG Omega" pitchFamily="34" charset="0"/>
              </a:rPr>
              <a:t> </a:t>
            </a:r>
            <a:r>
              <a:rPr lang="en-US" altLang="en-US" sz="3600" b="1">
                <a:latin typeface="CG Omega" pitchFamily="34" charset="0"/>
              </a:rPr>
              <a:t>What to say to employee</a:t>
            </a:r>
            <a:endParaRPr lang="en-US" altLang="en-US" sz="3600">
              <a:latin typeface="CG Omega" pitchFamily="34" charset="0"/>
            </a:endParaRPr>
          </a:p>
        </p:txBody>
      </p:sp>
      <p:graphicFrame>
        <p:nvGraphicFramePr>
          <p:cNvPr id="155648" name="Object 0"/>
          <p:cNvGraphicFramePr>
            <a:graphicFrameLocks noChangeAspect="1"/>
          </p:cNvGraphicFramePr>
          <p:nvPr/>
        </p:nvGraphicFramePr>
        <p:xfrm>
          <a:off x="0" y="3810000"/>
          <a:ext cx="968375" cy="2725738"/>
        </p:xfrm>
        <a:graphic>
          <a:graphicData uri="http://schemas.openxmlformats.org/presentationml/2006/ole">
            <mc:AlternateContent xmlns:mc="http://schemas.openxmlformats.org/markup-compatibility/2006">
              <mc:Choice xmlns:v="urn:schemas-microsoft-com:vml" Requires="v">
                <p:oleObj spid="_x0000_s20492" name="Clip" r:id="rId4" imgW="1395000" imgH="3926880" progId="MS_ClipArt_Gallery.2">
                  <p:embed/>
                </p:oleObj>
              </mc:Choice>
              <mc:Fallback>
                <p:oleObj name="Clip" r:id="rId4" imgW="1395000" imgH="392688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810000"/>
                        <a:ext cx="968375" cy="272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76" name="WordArt 20"/>
          <p:cNvSpPr>
            <a:spLocks noChangeArrowheads="1" noChangeShapeType="1" noTextEdit="1"/>
          </p:cNvSpPr>
          <p:nvPr/>
        </p:nvSpPr>
        <p:spPr bwMode="auto">
          <a:xfrm>
            <a:off x="609600" y="381000"/>
            <a:ext cx="7696200" cy="1203325"/>
          </a:xfrm>
          <a:prstGeom prst="rect">
            <a:avLst/>
          </a:prstGeom>
          <a:extLst>
            <a:ext uri="{91240B29-F687-4F45-9708-019B960494DF}">
              <a14:hiddenLine xmlns:a14="http://schemas.microsoft.com/office/drawing/2010/main" w="19050">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gradFill rotWithShape="1">
                  <a:gsLst>
                    <a:gs pos="0">
                      <a:srgbClr val="CC0099"/>
                    </a:gs>
                    <a:gs pos="100000">
                      <a:schemeClr val="accent1"/>
                    </a:gs>
                  </a:gsLst>
                  <a:lin ang="5400000" scaled="1"/>
                </a:gradFill>
                <a:effectLst>
                  <a:outerShdw dist="35921" dir="2700000" algn="ctr" rotWithShape="0">
                    <a:srgbClr val="990000"/>
                  </a:outerShdw>
                </a:effectLst>
                <a:latin typeface="Impact"/>
              </a:rPr>
              <a:t>Now what?        Action</a:t>
            </a:r>
          </a:p>
        </p:txBody>
      </p:sp>
      <p:sp>
        <p:nvSpPr>
          <p:cNvPr id="19477" name="AutoShape 21"/>
          <p:cNvSpPr>
            <a:spLocks noChangeArrowheads="1"/>
          </p:cNvSpPr>
          <p:nvPr/>
        </p:nvSpPr>
        <p:spPr bwMode="auto">
          <a:xfrm>
            <a:off x="4876800" y="990600"/>
            <a:ext cx="838200" cy="381000"/>
          </a:xfrm>
          <a:custGeom>
            <a:avLst/>
            <a:gdLst>
              <a:gd name="T0" fmla="*/ 628650 w 21600"/>
              <a:gd name="T1" fmla="*/ 0 h 21600"/>
              <a:gd name="T2" fmla="*/ 0 w 21600"/>
              <a:gd name="T3" fmla="*/ 190500 h 21600"/>
              <a:gd name="T4" fmla="*/ 628650 w 21600"/>
              <a:gd name="T5" fmla="*/ 381000 h 21600"/>
              <a:gd name="T6" fmla="*/ 838200 w 21600"/>
              <a:gd name="T7" fmla="*/ 1905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9476"/>
                                        </p:tgtEl>
                                        <p:attrNameLst>
                                          <p:attrName>style.visibility</p:attrName>
                                        </p:attrNameLst>
                                      </p:cBhvr>
                                      <p:to>
                                        <p:strVal val="visible"/>
                                      </p:to>
                                    </p:set>
                                    <p:anim calcmode="lin" valueType="num">
                                      <p:cBhvr>
                                        <p:cTn id="7" dur="1000" fill="hold"/>
                                        <p:tgtEl>
                                          <p:spTgt spid="19476"/>
                                        </p:tgtEl>
                                        <p:attrNameLst>
                                          <p:attrName>ppt_w</p:attrName>
                                        </p:attrNameLst>
                                      </p:cBhvr>
                                      <p:tavLst>
                                        <p:tav tm="0">
                                          <p:val>
                                            <p:fltVal val="0"/>
                                          </p:val>
                                        </p:tav>
                                        <p:tav tm="100000">
                                          <p:val>
                                            <p:strVal val="#ppt_w"/>
                                          </p:val>
                                        </p:tav>
                                      </p:tavLst>
                                    </p:anim>
                                    <p:anim calcmode="lin" valueType="num">
                                      <p:cBhvr>
                                        <p:cTn id="8" dur="1000" fill="hold"/>
                                        <p:tgtEl>
                                          <p:spTgt spid="19476"/>
                                        </p:tgtEl>
                                        <p:attrNameLst>
                                          <p:attrName>ppt_h</p:attrName>
                                        </p:attrNameLst>
                                      </p:cBhvr>
                                      <p:tavLst>
                                        <p:tav tm="0">
                                          <p:val>
                                            <p:fltVal val="0"/>
                                          </p:val>
                                        </p:tav>
                                        <p:tav tm="100000">
                                          <p:val>
                                            <p:strVal val="#ppt_h"/>
                                          </p:val>
                                        </p:tav>
                                      </p:tavLst>
                                    </p:anim>
                                    <p:anim calcmode="lin" valueType="num">
                                      <p:cBhvr>
                                        <p:cTn id="9" dur="1000" fill="hold"/>
                                        <p:tgtEl>
                                          <p:spTgt spid="194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7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19477"/>
                                        </p:tgtEl>
                                        <p:attrNameLst>
                                          <p:attrName>style.visibility</p:attrName>
                                        </p:attrNameLst>
                                      </p:cBhvr>
                                      <p:to>
                                        <p:strVal val="visible"/>
                                      </p:to>
                                    </p:set>
                                    <p:anim calcmode="lin" valueType="num">
                                      <p:cBhvr additive="base">
                                        <p:cTn id="14" dur="500" fill="hold"/>
                                        <p:tgtEl>
                                          <p:spTgt spid="19477"/>
                                        </p:tgtEl>
                                        <p:attrNameLst>
                                          <p:attrName>ppt_x</p:attrName>
                                        </p:attrNameLst>
                                      </p:cBhvr>
                                      <p:tavLst>
                                        <p:tav tm="0">
                                          <p:val>
                                            <p:strVal val="0-#ppt_w/2"/>
                                          </p:val>
                                        </p:tav>
                                        <p:tav tm="100000">
                                          <p:val>
                                            <p:strVal val="#ppt_x"/>
                                          </p:val>
                                        </p:tav>
                                      </p:tavLst>
                                    </p:anim>
                                    <p:anim calcmode="lin" valueType="num">
                                      <p:cBhvr additive="base">
                                        <p:cTn id="15" dur="500" fill="hold"/>
                                        <p:tgtEl>
                                          <p:spTgt spid="19477"/>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19460"/>
                                        </p:tgtEl>
                                        <p:attrNameLst>
                                          <p:attrName>style.visibility</p:attrName>
                                        </p:attrNameLst>
                                      </p:cBhvr>
                                      <p:to>
                                        <p:strVal val="visible"/>
                                      </p:to>
                                    </p:set>
                                    <p:anim calcmode="lin" valueType="num">
                                      <p:cBhvr additive="base">
                                        <p:cTn id="19" dur="500" fill="hold"/>
                                        <p:tgtEl>
                                          <p:spTgt spid="19460"/>
                                        </p:tgtEl>
                                        <p:attrNameLst>
                                          <p:attrName>ppt_x</p:attrName>
                                        </p:attrNameLst>
                                      </p:cBhvr>
                                      <p:tavLst>
                                        <p:tav tm="0">
                                          <p:val>
                                            <p:strVal val="0-#ppt_w/2"/>
                                          </p:val>
                                        </p:tav>
                                        <p:tav tm="100000">
                                          <p:val>
                                            <p:strVal val="#ppt_x"/>
                                          </p:val>
                                        </p:tav>
                                      </p:tavLst>
                                    </p:anim>
                                    <p:anim calcmode="lin" valueType="num">
                                      <p:cBhvr additive="base">
                                        <p:cTn id="20" dur="500" fill="hold"/>
                                        <p:tgtEl>
                                          <p:spTgt spid="19460"/>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2" presetClass="entr" presetSubtype="9" fill="hold" grpId="0" nodeType="afterEffect">
                                  <p:stCondLst>
                                    <p:cond delay="0"/>
                                  </p:stCondLst>
                                  <p:childTnLst>
                                    <p:set>
                                      <p:cBhvr>
                                        <p:cTn id="23" dur="1" fill="hold">
                                          <p:stCondLst>
                                            <p:cond delay="0"/>
                                          </p:stCondLst>
                                        </p:cTn>
                                        <p:tgtEl>
                                          <p:spTgt spid="19462"/>
                                        </p:tgtEl>
                                        <p:attrNameLst>
                                          <p:attrName>style.visibility</p:attrName>
                                        </p:attrNameLst>
                                      </p:cBhvr>
                                      <p:to>
                                        <p:strVal val="visible"/>
                                      </p:to>
                                    </p:set>
                                    <p:anim calcmode="lin" valueType="num">
                                      <p:cBhvr additive="base">
                                        <p:cTn id="24" dur="500" fill="hold"/>
                                        <p:tgtEl>
                                          <p:spTgt spid="19462"/>
                                        </p:tgtEl>
                                        <p:attrNameLst>
                                          <p:attrName>ppt_x</p:attrName>
                                        </p:attrNameLst>
                                      </p:cBhvr>
                                      <p:tavLst>
                                        <p:tav tm="0">
                                          <p:val>
                                            <p:strVal val="0-#ppt_w/2"/>
                                          </p:val>
                                        </p:tav>
                                        <p:tav tm="100000">
                                          <p:val>
                                            <p:strVal val="#ppt_x"/>
                                          </p:val>
                                        </p:tav>
                                      </p:tavLst>
                                    </p:anim>
                                    <p:anim calcmode="lin" valueType="num">
                                      <p:cBhvr additive="base">
                                        <p:cTn id="25" dur="500" fill="hold"/>
                                        <p:tgtEl>
                                          <p:spTgt spid="19462"/>
                                        </p:tgtEl>
                                        <p:attrNameLst>
                                          <p:attrName>ppt_y</p:attrName>
                                        </p:attrNameLst>
                                      </p:cBhvr>
                                      <p:tavLst>
                                        <p:tav tm="0">
                                          <p:val>
                                            <p:strVal val="0-#ppt_h/2"/>
                                          </p:val>
                                        </p:tav>
                                        <p:tav tm="100000">
                                          <p:val>
                                            <p:strVal val="#ppt_y"/>
                                          </p:val>
                                        </p:tav>
                                      </p:tavLst>
                                    </p:anim>
                                  </p:childTnLst>
                                </p:cTn>
                              </p:par>
                            </p:childTnLst>
                          </p:cTn>
                        </p:par>
                        <p:par>
                          <p:cTn id="26" fill="hold" nodeType="afterGroup">
                            <p:stCondLst>
                              <p:cond delay="2500"/>
                            </p:stCondLst>
                            <p:childTnLst>
                              <p:par>
                                <p:cTn id="27" presetID="2" presetClass="entr" presetSubtype="3" fill="hold" grpId="0" nodeType="afterEffect">
                                  <p:stCondLst>
                                    <p:cond delay="0"/>
                                  </p:stCondLst>
                                  <p:childTnLst>
                                    <p:set>
                                      <p:cBhvr>
                                        <p:cTn id="28" dur="1" fill="hold">
                                          <p:stCondLst>
                                            <p:cond delay="0"/>
                                          </p:stCondLst>
                                        </p:cTn>
                                        <p:tgtEl>
                                          <p:spTgt spid="19466"/>
                                        </p:tgtEl>
                                        <p:attrNameLst>
                                          <p:attrName>style.visibility</p:attrName>
                                        </p:attrNameLst>
                                      </p:cBhvr>
                                      <p:to>
                                        <p:strVal val="visible"/>
                                      </p:to>
                                    </p:set>
                                    <p:anim calcmode="lin" valueType="num">
                                      <p:cBhvr additive="base">
                                        <p:cTn id="29" dur="500" fill="hold"/>
                                        <p:tgtEl>
                                          <p:spTgt spid="19466"/>
                                        </p:tgtEl>
                                        <p:attrNameLst>
                                          <p:attrName>ppt_x</p:attrName>
                                        </p:attrNameLst>
                                      </p:cBhvr>
                                      <p:tavLst>
                                        <p:tav tm="0">
                                          <p:val>
                                            <p:strVal val="1+#ppt_w/2"/>
                                          </p:val>
                                        </p:tav>
                                        <p:tav tm="100000">
                                          <p:val>
                                            <p:strVal val="#ppt_x"/>
                                          </p:val>
                                        </p:tav>
                                      </p:tavLst>
                                    </p:anim>
                                    <p:anim calcmode="lin" valueType="num">
                                      <p:cBhvr additive="base">
                                        <p:cTn id="30" dur="500" fill="hold"/>
                                        <p:tgtEl>
                                          <p:spTgt spid="19466"/>
                                        </p:tgtEl>
                                        <p:attrNameLst>
                                          <p:attrName>ppt_y</p:attrName>
                                        </p:attrNameLst>
                                      </p:cBhvr>
                                      <p:tavLst>
                                        <p:tav tm="0">
                                          <p:val>
                                            <p:strVal val="0-#ppt_h/2"/>
                                          </p:val>
                                        </p:tav>
                                        <p:tav tm="100000">
                                          <p:val>
                                            <p:strVal val="#ppt_y"/>
                                          </p:val>
                                        </p:tav>
                                      </p:tavLst>
                                    </p:anim>
                                  </p:childTnLst>
                                </p:cTn>
                              </p:par>
                            </p:childTnLst>
                          </p:cTn>
                        </p:par>
                        <p:par>
                          <p:cTn id="31" fill="hold" nodeType="afterGroup">
                            <p:stCondLst>
                              <p:cond delay="3000"/>
                            </p:stCondLst>
                            <p:childTnLst>
                              <p:par>
                                <p:cTn id="32" presetID="2" presetClass="entr" presetSubtype="3" fill="hold" grpId="0" nodeType="afterEffect">
                                  <p:stCondLst>
                                    <p:cond delay="0"/>
                                  </p:stCondLst>
                                  <p:childTnLst>
                                    <p:set>
                                      <p:cBhvr>
                                        <p:cTn id="33" dur="1" fill="hold">
                                          <p:stCondLst>
                                            <p:cond delay="0"/>
                                          </p:stCondLst>
                                        </p:cTn>
                                        <p:tgtEl>
                                          <p:spTgt spid="19463"/>
                                        </p:tgtEl>
                                        <p:attrNameLst>
                                          <p:attrName>style.visibility</p:attrName>
                                        </p:attrNameLst>
                                      </p:cBhvr>
                                      <p:to>
                                        <p:strVal val="visible"/>
                                      </p:to>
                                    </p:set>
                                    <p:anim calcmode="lin" valueType="num">
                                      <p:cBhvr additive="base">
                                        <p:cTn id="34" dur="500" fill="hold"/>
                                        <p:tgtEl>
                                          <p:spTgt spid="19463"/>
                                        </p:tgtEl>
                                        <p:attrNameLst>
                                          <p:attrName>ppt_x</p:attrName>
                                        </p:attrNameLst>
                                      </p:cBhvr>
                                      <p:tavLst>
                                        <p:tav tm="0">
                                          <p:val>
                                            <p:strVal val="1+#ppt_w/2"/>
                                          </p:val>
                                        </p:tav>
                                        <p:tav tm="100000">
                                          <p:val>
                                            <p:strVal val="#ppt_x"/>
                                          </p:val>
                                        </p:tav>
                                      </p:tavLst>
                                    </p:anim>
                                    <p:anim calcmode="lin" valueType="num">
                                      <p:cBhvr additive="base">
                                        <p:cTn id="35" dur="500" fill="hold"/>
                                        <p:tgtEl>
                                          <p:spTgt spid="19463"/>
                                        </p:tgtEl>
                                        <p:attrNameLst>
                                          <p:attrName>ppt_y</p:attrName>
                                        </p:attrNameLst>
                                      </p:cBhvr>
                                      <p:tavLst>
                                        <p:tav tm="0">
                                          <p:val>
                                            <p:strVal val="0-#ppt_h/2"/>
                                          </p:val>
                                        </p:tav>
                                        <p:tav tm="100000">
                                          <p:val>
                                            <p:strVal val="#ppt_y"/>
                                          </p:val>
                                        </p:tav>
                                      </p:tavLst>
                                    </p:anim>
                                  </p:childTnLst>
                                </p:cTn>
                              </p:par>
                            </p:childTnLst>
                          </p:cTn>
                        </p:par>
                        <p:par>
                          <p:cTn id="36" fill="hold" nodeType="afterGroup">
                            <p:stCondLst>
                              <p:cond delay="3500"/>
                            </p:stCondLst>
                            <p:childTnLst>
                              <p:par>
                                <p:cTn id="37" presetID="2" presetClass="entr" presetSubtype="9" fill="hold" grpId="0" nodeType="afterEffect">
                                  <p:stCondLst>
                                    <p:cond delay="0"/>
                                  </p:stCondLst>
                                  <p:childTnLst>
                                    <p:set>
                                      <p:cBhvr>
                                        <p:cTn id="38" dur="1" fill="hold">
                                          <p:stCondLst>
                                            <p:cond delay="0"/>
                                          </p:stCondLst>
                                        </p:cTn>
                                        <p:tgtEl>
                                          <p:spTgt spid="19464"/>
                                        </p:tgtEl>
                                        <p:attrNameLst>
                                          <p:attrName>style.visibility</p:attrName>
                                        </p:attrNameLst>
                                      </p:cBhvr>
                                      <p:to>
                                        <p:strVal val="visible"/>
                                      </p:to>
                                    </p:set>
                                    <p:anim calcmode="lin" valueType="num">
                                      <p:cBhvr additive="base">
                                        <p:cTn id="39" dur="500" fill="hold"/>
                                        <p:tgtEl>
                                          <p:spTgt spid="19464"/>
                                        </p:tgtEl>
                                        <p:attrNameLst>
                                          <p:attrName>ppt_x</p:attrName>
                                        </p:attrNameLst>
                                      </p:cBhvr>
                                      <p:tavLst>
                                        <p:tav tm="0">
                                          <p:val>
                                            <p:strVal val="0-#ppt_w/2"/>
                                          </p:val>
                                        </p:tav>
                                        <p:tav tm="100000">
                                          <p:val>
                                            <p:strVal val="#ppt_x"/>
                                          </p:val>
                                        </p:tav>
                                      </p:tavLst>
                                    </p:anim>
                                    <p:anim calcmode="lin" valueType="num">
                                      <p:cBhvr additive="base">
                                        <p:cTn id="40" dur="500" fill="hold"/>
                                        <p:tgtEl>
                                          <p:spTgt spid="19464"/>
                                        </p:tgtEl>
                                        <p:attrNameLst>
                                          <p:attrName>ppt_y</p:attrName>
                                        </p:attrNameLst>
                                      </p:cBhvr>
                                      <p:tavLst>
                                        <p:tav tm="0">
                                          <p:val>
                                            <p:strVal val="0-#ppt_h/2"/>
                                          </p:val>
                                        </p:tav>
                                        <p:tav tm="100000">
                                          <p:val>
                                            <p:strVal val="#ppt_y"/>
                                          </p:val>
                                        </p:tav>
                                      </p:tavLst>
                                    </p:anim>
                                  </p:childTnLst>
                                </p:cTn>
                              </p:par>
                            </p:childTnLst>
                          </p:cTn>
                        </p:par>
                        <p:par>
                          <p:cTn id="41" fill="hold" nodeType="afterGroup">
                            <p:stCondLst>
                              <p:cond delay="4000"/>
                            </p:stCondLst>
                            <p:childTnLst>
                              <p:par>
                                <p:cTn id="42" presetID="15" presetClass="entr" presetSubtype="0" fill="hold" grpId="0" nodeType="afterEffect">
                                  <p:stCondLst>
                                    <p:cond delay="0"/>
                                  </p:stCondLst>
                                  <p:childTnLst>
                                    <p:set>
                                      <p:cBhvr>
                                        <p:cTn id="43" dur="1" fill="hold">
                                          <p:stCondLst>
                                            <p:cond delay="0"/>
                                          </p:stCondLst>
                                        </p:cTn>
                                        <p:tgtEl>
                                          <p:spTgt spid="19465"/>
                                        </p:tgtEl>
                                        <p:attrNameLst>
                                          <p:attrName>style.visibility</p:attrName>
                                        </p:attrNameLst>
                                      </p:cBhvr>
                                      <p:to>
                                        <p:strVal val="visible"/>
                                      </p:to>
                                    </p:set>
                                    <p:anim calcmode="lin" valueType="num">
                                      <p:cBhvr>
                                        <p:cTn id="44" dur="1000" fill="hold"/>
                                        <p:tgtEl>
                                          <p:spTgt spid="19465"/>
                                        </p:tgtEl>
                                        <p:attrNameLst>
                                          <p:attrName>ppt_w</p:attrName>
                                        </p:attrNameLst>
                                      </p:cBhvr>
                                      <p:tavLst>
                                        <p:tav tm="0">
                                          <p:val>
                                            <p:fltVal val="0"/>
                                          </p:val>
                                        </p:tav>
                                        <p:tav tm="100000">
                                          <p:val>
                                            <p:strVal val="#ppt_w"/>
                                          </p:val>
                                        </p:tav>
                                      </p:tavLst>
                                    </p:anim>
                                    <p:anim calcmode="lin" valueType="num">
                                      <p:cBhvr>
                                        <p:cTn id="45" dur="1000" fill="hold"/>
                                        <p:tgtEl>
                                          <p:spTgt spid="19465"/>
                                        </p:tgtEl>
                                        <p:attrNameLst>
                                          <p:attrName>ppt_h</p:attrName>
                                        </p:attrNameLst>
                                      </p:cBhvr>
                                      <p:tavLst>
                                        <p:tav tm="0">
                                          <p:val>
                                            <p:fltVal val="0"/>
                                          </p:val>
                                        </p:tav>
                                        <p:tav tm="100000">
                                          <p:val>
                                            <p:strVal val="#ppt_h"/>
                                          </p:val>
                                        </p:tav>
                                      </p:tavLst>
                                    </p:anim>
                                    <p:anim calcmode="lin" valueType="num">
                                      <p:cBhvr>
                                        <p:cTn id="46" dur="1000" fill="hold"/>
                                        <p:tgtEl>
                                          <p:spTgt spid="19465"/>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9465"/>
                                        </p:tgtEl>
                                        <p:attrNameLst>
                                          <p:attrName>ppt_y</p:attrName>
                                        </p:attrNameLst>
                                      </p:cBhvr>
                                      <p:tavLst>
                                        <p:tav tm="0" fmla="#ppt_y+(sin(-2*pi*(1-$))*-#ppt_x+cos(-2*pi*(1-$))*(1-#ppt_y))*(1-$)">
                                          <p:val>
                                            <p:fltVal val="0"/>
                                          </p:val>
                                        </p:tav>
                                        <p:tav tm="100000">
                                          <p:val>
                                            <p:fltVal val="1"/>
                                          </p:val>
                                        </p:tav>
                                      </p:tavLst>
                                    </p:anim>
                                  </p:childTnLst>
                                </p:cTn>
                              </p:par>
                            </p:childTnLst>
                          </p:cTn>
                        </p:par>
                        <p:par>
                          <p:cTn id="48" fill="hold" nodeType="afterGroup">
                            <p:stCondLst>
                              <p:cond delay="5000"/>
                            </p:stCondLst>
                            <p:childTnLst>
                              <p:par>
                                <p:cTn id="49" presetID="2" presetClass="entr" presetSubtype="8" fill="hold" nodeType="afterEffect">
                                  <p:stCondLst>
                                    <p:cond delay="0"/>
                                  </p:stCondLst>
                                  <p:childTnLst>
                                    <p:set>
                                      <p:cBhvr>
                                        <p:cTn id="50" dur="1" fill="hold">
                                          <p:stCondLst>
                                            <p:cond delay="0"/>
                                          </p:stCondLst>
                                        </p:cTn>
                                        <p:tgtEl>
                                          <p:spTgt spid="155648"/>
                                        </p:tgtEl>
                                        <p:attrNameLst>
                                          <p:attrName>style.visibility</p:attrName>
                                        </p:attrNameLst>
                                      </p:cBhvr>
                                      <p:to>
                                        <p:strVal val="visible"/>
                                      </p:to>
                                    </p:set>
                                    <p:anim calcmode="lin" valueType="num">
                                      <p:cBhvr additive="base">
                                        <p:cTn id="51" dur="500" fill="hold"/>
                                        <p:tgtEl>
                                          <p:spTgt spid="155648"/>
                                        </p:tgtEl>
                                        <p:attrNameLst>
                                          <p:attrName>ppt_x</p:attrName>
                                        </p:attrNameLst>
                                      </p:cBhvr>
                                      <p:tavLst>
                                        <p:tav tm="0">
                                          <p:val>
                                            <p:strVal val="0-#ppt_w/2"/>
                                          </p:val>
                                        </p:tav>
                                        <p:tav tm="100000">
                                          <p:val>
                                            <p:strVal val="#ppt_x"/>
                                          </p:val>
                                        </p:tav>
                                      </p:tavLst>
                                    </p:anim>
                                    <p:anim calcmode="lin" valueType="num">
                                      <p:cBhvr additive="base">
                                        <p:cTn id="52" dur="500" fill="hold"/>
                                        <p:tgtEl>
                                          <p:spTgt spid="1556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P spid="19462" grpId="0" autoUpdateAnimBg="0"/>
      <p:bldP spid="19463" grpId="0" autoUpdateAnimBg="0"/>
      <p:bldP spid="19464" grpId="0" autoUpdateAnimBg="0"/>
      <p:bldP spid="19465" grpId="0" animBg="1" autoUpdateAnimBg="0"/>
      <p:bldP spid="19466" grpId="0" autoUpdateAnimBg="0"/>
      <p:bldP spid="19476" grpId="0" animBg="1"/>
      <p:bldP spid="194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33592E7-CAC8-4440-AFBC-D1EA8DDC1CBF}" type="slidenum">
              <a:rPr lang="en-US"/>
              <a:pPr>
                <a:defRPr/>
              </a:pPr>
              <a:t>23</a:t>
            </a:fld>
            <a:endParaRPr lang="en-US"/>
          </a:p>
        </p:txBody>
      </p:sp>
      <p:sp>
        <p:nvSpPr>
          <p:cNvPr id="113666" name="WordArt 2"/>
          <p:cNvSpPr>
            <a:spLocks noChangeArrowheads="1" noChangeShapeType="1" noTextEdit="1"/>
          </p:cNvSpPr>
          <p:nvPr/>
        </p:nvSpPr>
        <p:spPr bwMode="auto">
          <a:xfrm>
            <a:off x="1295400" y="457200"/>
            <a:ext cx="6456363" cy="1203325"/>
          </a:xfrm>
          <a:prstGeom prst="rect">
            <a:avLst/>
          </a:prstGeom>
          <a:extLst>
            <a:ext uri="{91240B29-F687-4F45-9708-019B960494DF}">
              <a14:hiddenLine xmlns:a14="http://schemas.microsoft.com/office/drawing/2010/main" w="19050">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gradFill rotWithShape="1">
                  <a:gsLst>
                    <a:gs pos="0">
                      <a:srgbClr val="CC0099"/>
                    </a:gs>
                    <a:gs pos="100000">
                      <a:schemeClr val="accent1"/>
                    </a:gs>
                  </a:gsLst>
                  <a:lin ang="5400000" scaled="1"/>
                </a:gradFill>
                <a:effectLst>
                  <a:outerShdw dist="35921" dir="2700000" algn="ctr" rotWithShape="0">
                    <a:srgbClr val="990000"/>
                  </a:outerShdw>
                </a:effectLst>
                <a:latin typeface="Impact"/>
              </a:rPr>
              <a:t>Possible Actions</a:t>
            </a:r>
          </a:p>
        </p:txBody>
      </p:sp>
      <p:sp>
        <p:nvSpPr>
          <p:cNvPr id="113667" name="Rectangle 3"/>
          <p:cNvSpPr>
            <a:spLocks noChangeArrowheads="1"/>
          </p:cNvSpPr>
          <p:nvPr/>
        </p:nvSpPr>
        <p:spPr bwMode="auto">
          <a:xfrm>
            <a:off x="1219200" y="2362200"/>
            <a:ext cx="664686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buFontTx/>
              <a:buChar char="•"/>
            </a:pPr>
            <a:r>
              <a:rPr lang="en-US" altLang="en-US" sz="4400" b="1">
                <a:solidFill>
                  <a:srgbClr val="CC0099"/>
                </a:solidFill>
              </a:rPr>
              <a:t>Discipline</a:t>
            </a:r>
          </a:p>
          <a:p>
            <a:pPr algn="ctr">
              <a:buFontTx/>
              <a:buChar char="•"/>
            </a:pPr>
            <a:endParaRPr lang="en-US" altLang="en-US" sz="2800" b="1">
              <a:solidFill>
                <a:srgbClr val="CC0099"/>
              </a:solidFill>
            </a:endParaRPr>
          </a:p>
          <a:p>
            <a:pPr algn="ctr">
              <a:buFontTx/>
              <a:buChar char="•"/>
            </a:pPr>
            <a:r>
              <a:rPr lang="en-US" altLang="en-US" sz="4400" b="1">
                <a:solidFill>
                  <a:srgbClr val="CC0099"/>
                </a:solidFill>
              </a:rPr>
              <a:t>Mandatory SEAP referral</a:t>
            </a:r>
          </a:p>
          <a:p>
            <a:pPr algn="ctr">
              <a:buFontTx/>
              <a:buChar char="•"/>
            </a:pPr>
            <a:endParaRPr lang="en-US" altLang="en-US" sz="2800" b="1">
              <a:solidFill>
                <a:srgbClr val="CC0099"/>
              </a:solidFill>
            </a:endParaRPr>
          </a:p>
          <a:p>
            <a:pPr algn="ctr">
              <a:buFontTx/>
              <a:buChar char="•"/>
            </a:pPr>
            <a:r>
              <a:rPr lang="en-US" altLang="en-US" sz="4400" b="1">
                <a:solidFill>
                  <a:srgbClr val="CC0099"/>
                </a:solidFill>
              </a:rPr>
              <a:t>COCE</a:t>
            </a:r>
          </a:p>
          <a:p>
            <a:pPr algn="ctr">
              <a:buFontTx/>
              <a:buChar char="•"/>
            </a:pPr>
            <a:endParaRPr lang="en-US" altLang="en-US" sz="3200" b="1">
              <a:solidFill>
                <a:srgbClr val="CC0099"/>
              </a:solidFill>
            </a:endParaRPr>
          </a:p>
          <a:p>
            <a:pPr algn="ctr">
              <a:buFontTx/>
              <a:buChar char="•"/>
            </a:pPr>
            <a:r>
              <a:rPr lang="en-US" altLang="en-US" sz="4400" b="1">
                <a:solidFill>
                  <a:srgbClr val="CC0099"/>
                </a:solidFill>
              </a:rPr>
              <a:t>Termination</a:t>
            </a:r>
            <a:endParaRPr lang="en-US" altLang="en-US" b="1">
              <a:solidFill>
                <a:srgbClr val="CC0099"/>
              </a:solidFill>
            </a:endParaRPr>
          </a:p>
        </p:txBody>
      </p:sp>
      <p:graphicFrame>
        <p:nvGraphicFramePr>
          <p:cNvPr id="21506" name="Object 0"/>
          <p:cNvGraphicFramePr>
            <a:graphicFrameLocks noChangeAspect="1"/>
          </p:cNvGraphicFramePr>
          <p:nvPr/>
        </p:nvGraphicFramePr>
        <p:xfrm>
          <a:off x="304800" y="3657600"/>
          <a:ext cx="944563" cy="2867025"/>
        </p:xfrm>
        <a:graphic>
          <a:graphicData uri="http://schemas.openxmlformats.org/presentationml/2006/ole">
            <mc:AlternateContent xmlns:mc="http://schemas.openxmlformats.org/markup-compatibility/2006">
              <mc:Choice xmlns:v="urn:schemas-microsoft-com:vml" Requires="v">
                <p:oleObj spid="_x0000_s21510" name="Clip" r:id="rId4" imgW="1295640" imgH="3934080" progId="MS_ClipArt_Gallery.2">
                  <p:embed/>
                </p:oleObj>
              </mc:Choice>
              <mc:Fallback>
                <p:oleObj name="Clip" r:id="rId4" imgW="1295640" imgH="393408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657600"/>
                        <a:ext cx="944563"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1000" fill="hold"/>
                                        <p:tgtEl>
                                          <p:spTgt spid="113666"/>
                                        </p:tgtEl>
                                        <p:attrNameLst>
                                          <p:attrName>ppt_w</p:attrName>
                                        </p:attrNameLst>
                                      </p:cBhvr>
                                      <p:tavLst>
                                        <p:tav tm="0">
                                          <p:val>
                                            <p:fltVal val="0"/>
                                          </p:val>
                                        </p:tav>
                                        <p:tav tm="100000">
                                          <p:val>
                                            <p:strVal val="#ppt_w"/>
                                          </p:val>
                                        </p:tav>
                                      </p:tavLst>
                                    </p:anim>
                                    <p:anim calcmode="lin" valueType="num">
                                      <p:cBhvr>
                                        <p:cTn id="8" dur="1000" fill="hold"/>
                                        <p:tgtEl>
                                          <p:spTgt spid="113666"/>
                                        </p:tgtEl>
                                        <p:attrNameLst>
                                          <p:attrName>ppt_h</p:attrName>
                                        </p:attrNameLst>
                                      </p:cBhvr>
                                      <p:tavLst>
                                        <p:tav tm="0">
                                          <p:val>
                                            <p:fltVal val="0"/>
                                          </p:val>
                                        </p:tav>
                                        <p:tav tm="100000">
                                          <p:val>
                                            <p:strVal val="#ppt_h"/>
                                          </p:val>
                                        </p:tav>
                                      </p:tavLst>
                                    </p:anim>
                                    <p:anim calcmode="lin" valueType="num">
                                      <p:cBhvr>
                                        <p:cTn id="9" dur="1000" fill="hold"/>
                                        <p:tgtEl>
                                          <p:spTgt spid="1136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366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113667"/>
                                        </p:tgtEl>
                                        <p:attrNameLst>
                                          <p:attrName>style.visibility</p:attrName>
                                        </p:attrNameLst>
                                      </p:cBhvr>
                                      <p:to>
                                        <p:strVal val="visible"/>
                                      </p:to>
                                    </p:set>
                                    <p:anim calcmode="lin" valueType="num">
                                      <p:cBhvr>
                                        <p:cTn id="14" dur="1000" fill="hold"/>
                                        <p:tgtEl>
                                          <p:spTgt spid="113667"/>
                                        </p:tgtEl>
                                        <p:attrNameLst>
                                          <p:attrName>ppt_w</p:attrName>
                                        </p:attrNameLst>
                                      </p:cBhvr>
                                      <p:tavLst>
                                        <p:tav tm="0">
                                          <p:val>
                                            <p:fltVal val="0"/>
                                          </p:val>
                                        </p:tav>
                                        <p:tav tm="100000">
                                          <p:val>
                                            <p:strVal val="#ppt_w"/>
                                          </p:val>
                                        </p:tav>
                                      </p:tavLst>
                                    </p:anim>
                                    <p:anim calcmode="lin" valueType="num">
                                      <p:cBhvr>
                                        <p:cTn id="15" dur="1000" fill="hold"/>
                                        <p:tgtEl>
                                          <p:spTgt spid="113667"/>
                                        </p:tgtEl>
                                        <p:attrNameLst>
                                          <p:attrName>ppt_h</p:attrName>
                                        </p:attrNameLst>
                                      </p:cBhvr>
                                      <p:tavLst>
                                        <p:tav tm="0">
                                          <p:val>
                                            <p:fltVal val="0"/>
                                          </p:val>
                                        </p:tav>
                                        <p:tav tm="100000">
                                          <p:val>
                                            <p:strVal val="#ppt_h"/>
                                          </p:val>
                                        </p:tav>
                                      </p:tavLst>
                                    </p:anim>
                                    <p:anim calcmode="lin" valueType="num">
                                      <p:cBhvr>
                                        <p:cTn id="16" dur="1000" fill="hold"/>
                                        <p:tgtEl>
                                          <p:spTgt spid="11366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1366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nimBg="1"/>
      <p:bldP spid="11366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E3AF7BF-9B85-46AF-BDF0-807C2B59C46D}" type="slidenum">
              <a:rPr lang="en-US"/>
              <a:pPr>
                <a:defRPr/>
              </a:pPr>
              <a:t>24</a:t>
            </a:fld>
            <a:endParaRPr lang="en-US"/>
          </a:p>
        </p:txBody>
      </p:sp>
      <p:sp>
        <p:nvSpPr>
          <p:cNvPr id="94211" name="Rectangle 3"/>
          <p:cNvSpPr>
            <a:spLocks noGrp="1" noChangeArrowheads="1"/>
          </p:cNvSpPr>
          <p:nvPr>
            <p:ph type="body" idx="4294967295"/>
          </p:nvPr>
        </p:nvSpPr>
        <p:spPr>
          <a:xfrm>
            <a:off x="457200" y="2667000"/>
            <a:ext cx="8153400" cy="3429000"/>
          </a:xfrm>
        </p:spPr>
        <p:txBody>
          <a:bodyPr/>
          <a:lstStyle/>
          <a:p>
            <a:r>
              <a:rPr lang="en-US" altLang="en-US" sz="4000" b="1" smtClean="0">
                <a:solidFill>
                  <a:srgbClr val="008000"/>
                </a:solidFill>
              </a:rPr>
              <a:t>BORDERLINE OR UNCERTAIN</a:t>
            </a:r>
            <a:endParaRPr lang="en-US" altLang="en-US" smtClean="0"/>
          </a:p>
          <a:p>
            <a:pPr lvl="1"/>
            <a:r>
              <a:rPr lang="en-US" altLang="en-US" sz="3600" b="1" smtClean="0">
                <a:solidFill>
                  <a:srgbClr val="CC0099"/>
                </a:solidFill>
              </a:rPr>
              <a:t>sleeping on duty</a:t>
            </a:r>
          </a:p>
          <a:p>
            <a:pPr lvl="1"/>
            <a:r>
              <a:rPr lang="en-US" altLang="en-US" sz="3600" b="1" smtClean="0">
                <a:solidFill>
                  <a:srgbClr val="CC0099"/>
                </a:solidFill>
              </a:rPr>
              <a:t>slurring words</a:t>
            </a:r>
          </a:p>
          <a:p>
            <a:pPr lvl="1"/>
            <a:r>
              <a:rPr lang="en-US" altLang="en-US" sz="3600" b="1" smtClean="0">
                <a:solidFill>
                  <a:srgbClr val="CC0099"/>
                </a:solidFill>
              </a:rPr>
              <a:t>blurry/red eyes</a:t>
            </a:r>
          </a:p>
          <a:p>
            <a:pPr lvl="1"/>
            <a:r>
              <a:rPr lang="en-US" altLang="en-US" sz="3600" b="1" smtClean="0">
                <a:solidFill>
                  <a:srgbClr val="CC0099"/>
                </a:solidFill>
              </a:rPr>
              <a:t>alcohol on breath</a:t>
            </a:r>
            <a:endParaRPr lang="en-US" altLang="en-US" smtClean="0"/>
          </a:p>
          <a:p>
            <a:endParaRPr lang="en-US" altLang="en-US" smtClean="0"/>
          </a:p>
        </p:txBody>
      </p:sp>
      <p:sp>
        <p:nvSpPr>
          <p:cNvPr id="94212" name="WordArt 4"/>
          <p:cNvSpPr>
            <a:spLocks noChangeArrowheads="1" noChangeShapeType="1" noTextEdit="1"/>
          </p:cNvSpPr>
          <p:nvPr/>
        </p:nvSpPr>
        <p:spPr bwMode="auto">
          <a:xfrm>
            <a:off x="2438400" y="228600"/>
            <a:ext cx="4381500" cy="19050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AMBIGUOUS SITUATIONS</a:t>
            </a:r>
          </a:p>
        </p:txBody>
      </p:sp>
      <p:graphicFrame>
        <p:nvGraphicFramePr>
          <p:cNvPr id="157696" name="Object 0"/>
          <p:cNvGraphicFramePr>
            <a:graphicFrameLocks noChangeAspect="1"/>
          </p:cNvGraphicFramePr>
          <p:nvPr/>
        </p:nvGraphicFramePr>
        <p:xfrm>
          <a:off x="5562600" y="3048000"/>
          <a:ext cx="2667000" cy="3421063"/>
        </p:xfrm>
        <a:graphic>
          <a:graphicData uri="http://schemas.openxmlformats.org/presentationml/2006/ole">
            <mc:AlternateContent xmlns:mc="http://schemas.openxmlformats.org/markup-compatibility/2006">
              <mc:Choice xmlns:v="urn:schemas-microsoft-com:vml" Requires="v">
                <p:oleObj spid="_x0000_s22535" name="Clip" r:id="rId4" imgW="3848040" imgH="5478120" progId="MS_ClipArt_Gallery.2">
                  <p:embed/>
                </p:oleObj>
              </mc:Choice>
              <mc:Fallback>
                <p:oleObj name="Clip" r:id="rId4" imgW="3848040" imgH="547812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048000"/>
                        <a:ext cx="2667000" cy="3421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7697" name="Object 1"/>
          <p:cNvGraphicFramePr>
            <a:graphicFrameLocks noChangeAspect="1"/>
          </p:cNvGraphicFramePr>
          <p:nvPr/>
        </p:nvGraphicFramePr>
        <p:xfrm>
          <a:off x="304800" y="228600"/>
          <a:ext cx="1895475" cy="1981200"/>
        </p:xfrm>
        <a:graphic>
          <a:graphicData uri="http://schemas.openxmlformats.org/presentationml/2006/ole">
            <mc:AlternateContent xmlns:mc="http://schemas.openxmlformats.org/markup-compatibility/2006">
              <mc:Choice xmlns:v="urn:schemas-microsoft-com:vml" Requires="v">
                <p:oleObj spid="_x0000_s22536" name="Clip" r:id="rId6" imgW="3332880" imgH="3468960" progId="MS_ClipArt_Gallery.2">
                  <p:embed/>
                </p:oleObj>
              </mc:Choice>
              <mc:Fallback>
                <p:oleObj name="Clip" r:id="rId6" imgW="3332880" imgH="3468960"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28600"/>
                        <a:ext cx="1895475"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p:cTn id="7" dur="500" fill="hold"/>
                                        <p:tgtEl>
                                          <p:spTgt spid="94212"/>
                                        </p:tgtEl>
                                        <p:attrNameLst>
                                          <p:attrName>ppt_w</p:attrName>
                                        </p:attrNameLst>
                                      </p:cBhvr>
                                      <p:tavLst>
                                        <p:tav tm="0">
                                          <p:val>
                                            <p:fltVal val="0"/>
                                          </p:val>
                                        </p:tav>
                                        <p:tav tm="100000">
                                          <p:val>
                                            <p:strVal val="#ppt_w"/>
                                          </p:val>
                                        </p:tav>
                                      </p:tavLst>
                                    </p:anim>
                                    <p:anim calcmode="lin" valueType="num">
                                      <p:cBhvr>
                                        <p:cTn id="8" dur="500" fill="hold"/>
                                        <p:tgtEl>
                                          <p:spTgt spid="94212"/>
                                        </p:tgtEl>
                                        <p:attrNameLst>
                                          <p:attrName>ppt_h</p:attrName>
                                        </p:attrNameLst>
                                      </p:cBhvr>
                                      <p:tavLst>
                                        <p:tav tm="0">
                                          <p:val>
                                            <p:fltVal val="0"/>
                                          </p:val>
                                        </p:tav>
                                        <p:tav tm="100000">
                                          <p:val>
                                            <p:strVal val="#ppt_h"/>
                                          </p:val>
                                        </p:tav>
                                      </p:tavLst>
                                    </p:anim>
                                    <p:anim calcmode="lin" valueType="num">
                                      <p:cBhvr>
                                        <p:cTn id="9" dur="500" fill="hold"/>
                                        <p:tgtEl>
                                          <p:spTgt spid="94212"/>
                                        </p:tgtEl>
                                        <p:attrNameLst>
                                          <p:attrName>ppt_x</p:attrName>
                                        </p:attrNameLst>
                                      </p:cBhvr>
                                      <p:tavLst>
                                        <p:tav tm="0">
                                          <p:val>
                                            <p:fltVal val="0.5"/>
                                          </p:val>
                                        </p:tav>
                                        <p:tav tm="100000">
                                          <p:val>
                                            <p:strVal val="#ppt_x"/>
                                          </p:val>
                                        </p:tav>
                                      </p:tavLst>
                                    </p:anim>
                                    <p:anim calcmode="lin" valueType="num">
                                      <p:cBhvr>
                                        <p:cTn id="10" dur="500" fill="hold"/>
                                        <p:tgtEl>
                                          <p:spTgt spid="94212"/>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94211">
                                            <p:txEl>
                                              <p:pRg st="0" end="0"/>
                                            </p:txEl>
                                          </p:spTgt>
                                        </p:tgtEl>
                                        <p:attrNameLst>
                                          <p:attrName>style.visibility</p:attrName>
                                        </p:attrNameLst>
                                      </p:cBhvr>
                                      <p:to>
                                        <p:strVal val="visible"/>
                                      </p:to>
                                    </p:set>
                                    <p:anim calcmode="lin" valueType="num">
                                      <p:cBhvr>
                                        <p:cTn id="14"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4211">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94211">
                                            <p:txEl>
                                              <p:pRg st="0" end="0"/>
                                            </p:txEl>
                                          </p:spTgt>
                                        </p:tgtEl>
                                        <p:attrNameLst>
                                          <p:attrName>ppt_x</p:attrName>
                                        </p:attrNameLst>
                                      </p:cBhvr>
                                      <p:tavLst>
                                        <p:tav tm="0">
                                          <p:val>
                                            <p:fltVal val="0.5"/>
                                          </p:val>
                                        </p:tav>
                                        <p:tav tm="100000">
                                          <p:val>
                                            <p:strVal val="#ppt_x"/>
                                          </p:val>
                                        </p:tav>
                                      </p:tavLst>
                                    </p:anim>
                                    <p:anim calcmode="lin" valueType="num">
                                      <p:cBhvr>
                                        <p:cTn id="17" dur="500" fill="hold"/>
                                        <p:tgtEl>
                                          <p:spTgt spid="94211">
                                            <p:txEl>
                                              <p:pRg st="0" end="0"/>
                                            </p:txEl>
                                          </p:spTgt>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fill="hold" grpId="0" nodeType="afterEffect">
                                  <p:stCondLst>
                                    <p:cond delay="0"/>
                                  </p:stCondLst>
                                  <p:childTnLst>
                                    <p:set>
                                      <p:cBhvr>
                                        <p:cTn id="20" dur="1" fill="hold">
                                          <p:stCondLst>
                                            <p:cond delay="0"/>
                                          </p:stCondLst>
                                        </p:cTn>
                                        <p:tgtEl>
                                          <p:spTgt spid="94211">
                                            <p:txEl>
                                              <p:pRg st="1" end="1"/>
                                            </p:txEl>
                                          </p:spTgt>
                                        </p:tgtEl>
                                        <p:attrNameLst>
                                          <p:attrName>style.visibility</p:attrName>
                                        </p:attrNameLst>
                                      </p:cBhvr>
                                      <p:to>
                                        <p:strVal val="visible"/>
                                      </p:to>
                                    </p:set>
                                    <p:anim calcmode="lin" valueType="num">
                                      <p:cBhvr>
                                        <p:cTn id="21" dur="500" fill="hold"/>
                                        <p:tgtEl>
                                          <p:spTgt spid="9421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94211">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94211">
                                            <p:txEl>
                                              <p:pRg st="1" end="1"/>
                                            </p:txEl>
                                          </p:spTgt>
                                        </p:tgtEl>
                                        <p:attrNameLst>
                                          <p:attrName>ppt_x</p:attrName>
                                        </p:attrNameLst>
                                      </p:cBhvr>
                                      <p:tavLst>
                                        <p:tav tm="0">
                                          <p:val>
                                            <p:fltVal val="0.5"/>
                                          </p:val>
                                        </p:tav>
                                        <p:tav tm="100000">
                                          <p:val>
                                            <p:strVal val="#ppt_x"/>
                                          </p:val>
                                        </p:tav>
                                      </p:tavLst>
                                    </p:anim>
                                    <p:anim calcmode="lin" valueType="num">
                                      <p:cBhvr>
                                        <p:cTn id="24" dur="500" fill="hold"/>
                                        <p:tgtEl>
                                          <p:spTgt spid="94211">
                                            <p:txEl>
                                              <p:pRg st="1" end="1"/>
                                            </p:txEl>
                                          </p:spTgt>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fill="hold" grpId="0" nodeType="afterEffect">
                                  <p:stCondLst>
                                    <p:cond delay="0"/>
                                  </p:stCondLst>
                                  <p:childTnLst>
                                    <p:set>
                                      <p:cBhvr>
                                        <p:cTn id="27" dur="1" fill="hold">
                                          <p:stCondLst>
                                            <p:cond delay="0"/>
                                          </p:stCondLst>
                                        </p:cTn>
                                        <p:tgtEl>
                                          <p:spTgt spid="94211">
                                            <p:txEl>
                                              <p:pRg st="2" end="2"/>
                                            </p:txEl>
                                          </p:spTgt>
                                        </p:tgtEl>
                                        <p:attrNameLst>
                                          <p:attrName>style.visibility</p:attrName>
                                        </p:attrNameLst>
                                      </p:cBhvr>
                                      <p:to>
                                        <p:strVal val="visible"/>
                                      </p:to>
                                    </p:set>
                                    <p:anim calcmode="lin" valueType="num">
                                      <p:cBhvr>
                                        <p:cTn id="28" dur="500" fill="hold"/>
                                        <p:tgtEl>
                                          <p:spTgt spid="9421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4211">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94211">
                                            <p:txEl>
                                              <p:pRg st="2" end="2"/>
                                            </p:txEl>
                                          </p:spTgt>
                                        </p:tgtEl>
                                        <p:attrNameLst>
                                          <p:attrName>ppt_x</p:attrName>
                                        </p:attrNameLst>
                                      </p:cBhvr>
                                      <p:tavLst>
                                        <p:tav tm="0">
                                          <p:val>
                                            <p:fltVal val="0.5"/>
                                          </p:val>
                                        </p:tav>
                                        <p:tav tm="100000">
                                          <p:val>
                                            <p:strVal val="#ppt_x"/>
                                          </p:val>
                                        </p:tav>
                                      </p:tavLst>
                                    </p:anim>
                                    <p:anim calcmode="lin" valueType="num">
                                      <p:cBhvr>
                                        <p:cTn id="31" dur="500" fill="hold"/>
                                        <p:tgtEl>
                                          <p:spTgt spid="94211">
                                            <p:txEl>
                                              <p:pRg st="2" end="2"/>
                                            </p:txEl>
                                          </p:spTgt>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2000"/>
                            </p:stCondLst>
                            <p:childTnLst>
                              <p:par>
                                <p:cTn id="33" presetID="23" presetClass="entr" presetSubtype="528" fill="hold" grpId="0" nodeType="afterEffect">
                                  <p:stCondLst>
                                    <p:cond delay="0"/>
                                  </p:stCondLst>
                                  <p:childTnLst>
                                    <p:set>
                                      <p:cBhvr>
                                        <p:cTn id="34" dur="1" fill="hold">
                                          <p:stCondLst>
                                            <p:cond delay="0"/>
                                          </p:stCondLst>
                                        </p:cTn>
                                        <p:tgtEl>
                                          <p:spTgt spid="94211">
                                            <p:txEl>
                                              <p:pRg st="3" end="3"/>
                                            </p:txEl>
                                          </p:spTgt>
                                        </p:tgtEl>
                                        <p:attrNameLst>
                                          <p:attrName>style.visibility</p:attrName>
                                        </p:attrNameLst>
                                      </p:cBhvr>
                                      <p:to>
                                        <p:strVal val="visible"/>
                                      </p:to>
                                    </p:set>
                                    <p:anim calcmode="lin" valueType="num">
                                      <p:cBhvr>
                                        <p:cTn id="35" dur="500" fill="hold"/>
                                        <p:tgtEl>
                                          <p:spTgt spid="94211">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94211">
                                            <p:txEl>
                                              <p:pRg st="3" end="3"/>
                                            </p:txEl>
                                          </p:spTgt>
                                        </p:tgtEl>
                                        <p:attrNameLst>
                                          <p:attrName>ppt_h</p:attrName>
                                        </p:attrNameLst>
                                      </p:cBhvr>
                                      <p:tavLst>
                                        <p:tav tm="0">
                                          <p:val>
                                            <p:fltVal val="0"/>
                                          </p:val>
                                        </p:tav>
                                        <p:tav tm="100000">
                                          <p:val>
                                            <p:strVal val="#ppt_h"/>
                                          </p:val>
                                        </p:tav>
                                      </p:tavLst>
                                    </p:anim>
                                    <p:anim calcmode="lin" valueType="num">
                                      <p:cBhvr>
                                        <p:cTn id="37" dur="500" fill="hold"/>
                                        <p:tgtEl>
                                          <p:spTgt spid="94211">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94211">
                                            <p:txEl>
                                              <p:pRg st="3" end="3"/>
                                            </p:txEl>
                                          </p:spTgt>
                                        </p:tgtEl>
                                        <p:attrNameLst>
                                          <p:attrName>ppt_y</p:attrName>
                                        </p:attrNameLst>
                                      </p:cBhvr>
                                      <p:tavLst>
                                        <p:tav tm="0">
                                          <p:val>
                                            <p:fltVal val="0.5"/>
                                          </p:val>
                                        </p:tav>
                                        <p:tav tm="100000">
                                          <p:val>
                                            <p:strVal val="#ppt_y"/>
                                          </p:val>
                                        </p:tav>
                                      </p:tavLst>
                                    </p:anim>
                                  </p:childTnLst>
                                </p:cTn>
                              </p:par>
                            </p:childTnLst>
                          </p:cTn>
                        </p:par>
                        <p:par>
                          <p:cTn id="39" fill="hold" nodeType="afterGroup">
                            <p:stCondLst>
                              <p:cond delay="2500"/>
                            </p:stCondLst>
                            <p:childTnLst>
                              <p:par>
                                <p:cTn id="40" presetID="23" presetClass="entr" presetSubtype="528" fill="hold" grpId="0" nodeType="afterEffect">
                                  <p:stCondLst>
                                    <p:cond delay="0"/>
                                  </p:stCondLst>
                                  <p:childTnLst>
                                    <p:set>
                                      <p:cBhvr>
                                        <p:cTn id="41" dur="1" fill="hold">
                                          <p:stCondLst>
                                            <p:cond delay="0"/>
                                          </p:stCondLst>
                                        </p:cTn>
                                        <p:tgtEl>
                                          <p:spTgt spid="94211">
                                            <p:txEl>
                                              <p:pRg st="4" end="4"/>
                                            </p:txEl>
                                          </p:spTgt>
                                        </p:tgtEl>
                                        <p:attrNameLst>
                                          <p:attrName>style.visibility</p:attrName>
                                        </p:attrNameLst>
                                      </p:cBhvr>
                                      <p:to>
                                        <p:strVal val="visible"/>
                                      </p:to>
                                    </p:set>
                                    <p:anim calcmode="lin" valueType="num">
                                      <p:cBhvr>
                                        <p:cTn id="42" dur="500" fill="hold"/>
                                        <p:tgtEl>
                                          <p:spTgt spid="94211">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94211">
                                            <p:txEl>
                                              <p:pRg st="4" end="4"/>
                                            </p:txEl>
                                          </p:spTgt>
                                        </p:tgtEl>
                                        <p:attrNameLst>
                                          <p:attrName>ppt_h</p:attrName>
                                        </p:attrNameLst>
                                      </p:cBhvr>
                                      <p:tavLst>
                                        <p:tav tm="0">
                                          <p:val>
                                            <p:fltVal val="0"/>
                                          </p:val>
                                        </p:tav>
                                        <p:tav tm="100000">
                                          <p:val>
                                            <p:strVal val="#ppt_h"/>
                                          </p:val>
                                        </p:tav>
                                      </p:tavLst>
                                    </p:anim>
                                    <p:anim calcmode="lin" valueType="num">
                                      <p:cBhvr>
                                        <p:cTn id="44" dur="500" fill="hold"/>
                                        <p:tgtEl>
                                          <p:spTgt spid="94211">
                                            <p:txEl>
                                              <p:pRg st="4" end="4"/>
                                            </p:txEl>
                                          </p:spTgt>
                                        </p:tgtEl>
                                        <p:attrNameLst>
                                          <p:attrName>ppt_x</p:attrName>
                                        </p:attrNameLst>
                                      </p:cBhvr>
                                      <p:tavLst>
                                        <p:tav tm="0">
                                          <p:val>
                                            <p:fltVal val="0.5"/>
                                          </p:val>
                                        </p:tav>
                                        <p:tav tm="100000">
                                          <p:val>
                                            <p:strVal val="#ppt_x"/>
                                          </p:val>
                                        </p:tav>
                                      </p:tavLst>
                                    </p:anim>
                                    <p:anim calcmode="lin" valueType="num">
                                      <p:cBhvr>
                                        <p:cTn id="45" dur="500" fill="hold"/>
                                        <p:tgtEl>
                                          <p:spTgt spid="94211">
                                            <p:txEl>
                                              <p:pRg st="4" end="4"/>
                                            </p:txEl>
                                          </p:spTgt>
                                        </p:tgtEl>
                                        <p:attrNameLst>
                                          <p:attrName>ppt_y</p:attrName>
                                        </p:attrNameLst>
                                      </p:cBhvr>
                                      <p:tavLst>
                                        <p:tav tm="0">
                                          <p:val>
                                            <p:fltVal val="0.5"/>
                                          </p:val>
                                        </p:tav>
                                        <p:tav tm="100000">
                                          <p:val>
                                            <p:strVal val="#ppt_y"/>
                                          </p:val>
                                        </p:tav>
                                      </p:tavLst>
                                    </p:anim>
                                  </p:childTnLst>
                                </p:cTn>
                              </p:par>
                            </p:childTnLst>
                          </p:cTn>
                        </p:par>
                        <p:par>
                          <p:cTn id="46" fill="hold" nodeType="afterGroup">
                            <p:stCondLst>
                              <p:cond delay="3000"/>
                            </p:stCondLst>
                            <p:childTnLst>
                              <p:par>
                                <p:cTn id="47" presetID="23" presetClass="entr" presetSubtype="528" fill="hold" nodeType="afterEffect">
                                  <p:stCondLst>
                                    <p:cond delay="0"/>
                                  </p:stCondLst>
                                  <p:childTnLst>
                                    <p:set>
                                      <p:cBhvr>
                                        <p:cTn id="48" dur="1" fill="hold">
                                          <p:stCondLst>
                                            <p:cond delay="0"/>
                                          </p:stCondLst>
                                        </p:cTn>
                                        <p:tgtEl>
                                          <p:spTgt spid="157696"/>
                                        </p:tgtEl>
                                        <p:attrNameLst>
                                          <p:attrName>style.visibility</p:attrName>
                                        </p:attrNameLst>
                                      </p:cBhvr>
                                      <p:to>
                                        <p:strVal val="visible"/>
                                      </p:to>
                                    </p:set>
                                    <p:anim calcmode="lin" valueType="num">
                                      <p:cBhvr>
                                        <p:cTn id="49" dur="500" fill="hold"/>
                                        <p:tgtEl>
                                          <p:spTgt spid="157696"/>
                                        </p:tgtEl>
                                        <p:attrNameLst>
                                          <p:attrName>ppt_w</p:attrName>
                                        </p:attrNameLst>
                                      </p:cBhvr>
                                      <p:tavLst>
                                        <p:tav tm="0">
                                          <p:val>
                                            <p:fltVal val="0"/>
                                          </p:val>
                                        </p:tav>
                                        <p:tav tm="100000">
                                          <p:val>
                                            <p:strVal val="#ppt_w"/>
                                          </p:val>
                                        </p:tav>
                                      </p:tavLst>
                                    </p:anim>
                                    <p:anim calcmode="lin" valueType="num">
                                      <p:cBhvr>
                                        <p:cTn id="50" dur="500" fill="hold"/>
                                        <p:tgtEl>
                                          <p:spTgt spid="157696"/>
                                        </p:tgtEl>
                                        <p:attrNameLst>
                                          <p:attrName>ppt_h</p:attrName>
                                        </p:attrNameLst>
                                      </p:cBhvr>
                                      <p:tavLst>
                                        <p:tav tm="0">
                                          <p:val>
                                            <p:fltVal val="0"/>
                                          </p:val>
                                        </p:tav>
                                        <p:tav tm="100000">
                                          <p:val>
                                            <p:strVal val="#ppt_h"/>
                                          </p:val>
                                        </p:tav>
                                      </p:tavLst>
                                    </p:anim>
                                    <p:anim calcmode="lin" valueType="num">
                                      <p:cBhvr>
                                        <p:cTn id="51" dur="500" fill="hold"/>
                                        <p:tgtEl>
                                          <p:spTgt spid="157696"/>
                                        </p:tgtEl>
                                        <p:attrNameLst>
                                          <p:attrName>ppt_x</p:attrName>
                                        </p:attrNameLst>
                                      </p:cBhvr>
                                      <p:tavLst>
                                        <p:tav tm="0">
                                          <p:val>
                                            <p:fltVal val="0.5"/>
                                          </p:val>
                                        </p:tav>
                                        <p:tav tm="100000">
                                          <p:val>
                                            <p:strVal val="#ppt_x"/>
                                          </p:val>
                                        </p:tav>
                                      </p:tavLst>
                                    </p:anim>
                                    <p:anim calcmode="lin" valueType="num">
                                      <p:cBhvr>
                                        <p:cTn id="52" dur="500" fill="hold"/>
                                        <p:tgtEl>
                                          <p:spTgt spid="157696"/>
                                        </p:tgtEl>
                                        <p:attrNameLst>
                                          <p:attrName>ppt_y</p:attrName>
                                        </p:attrNameLst>
                                      </p:cBhvr>
                                      <p:tavLst>
                                        <p:tav tm="0">
                                          <p:val>
                                            <p:fltVal val="0.5"/>
                                          </p:val>
                                        </p:tav>
                                        <p:tav tm="100000">
                                          <p:val>
                                            <p:strVal val="#ppt_y"/>
                                          </p:val>
                                        </p:tav>
                                      </p:tavLst>
                                    </p:anim>
                                  </p:childTnLst>
                                </p:cTn>
                              </p:par>
                            </p:childTnLst>
                          </p:cTn>
                        </p:par>
                        <p:par>
                          <p:cTn id="53" fill="hold" nodeType="afterGroup">
                            <p:stCondLst>
                              <p:cond delay="3500"/>
                            </p:stCondLst>
                            <p:childTnLst>
                              <p:par>
                                <p:cTn id="54" presetID="23" presetClass="entr" presetSubtype="528" fill="hold" nodeType="afterEffect">
                                  <p:stCondLst>
                                    <p:cond delay="0"/>
                                  </p:stCondLst>
                                  <p:childTnLst>
                                    <p:set>
                                      <p:cBhvr>
                                        <p:cTn id="55" dur="1" fill="hold">
                                          <p:stCondLst>
                                            <p:cond delay="0"/>
                                          </p:stCondLst>
                                        </p:cTn>
                                        <p:tgtEl>
                                          <p:spTgt spid="157697"/>
                                        </p:tgtEl>
                                        <p:attrNameLst>
                                          <p:attrName>style.visibility</p:attrName>
                                        </p:attrNameLst>
                                      </p:cBhvr>
                                      <p:to>
                                        <p:strVal val="visible"/>
                                      </p:to>
                                    </p:set>
                                    <p:anim calcmode="lin" valueType="num">
                                      <p:cBhvr>
                                        <p:cTn id="56" dur="500" fill="hold"/>
                                        <p:tgtEl>
                                          <p:spTgt spid="157697"/>
                                        </p:tgtEl>
                                        <p:attrNameLst>
                                          <p:attrName>ppt_w</p:attrName>
                                        </p:attrNameLst>
                                      </p:cBhvr>
                                      <p:tavLst>
                                        <p:tav tm="0">
                                          <p:val>
                                            <p:fltVal val="0"/>
                                          </p:val>
                                        </p:tav>
                                        <p:tav tm="100000">
                                          <p:val>
                                            <p:strVal val="#ppt_w"/>
                                          </p:val>
                                        </p:tav>
                                      </p:tavLst>
                                    </p:anim>
                                    <p:anim calcmode="lin" valueType="num">
                                      <p:cBhvr>
                                        <p:cTn id="57" dur="500" fill="hold"/>
                                        <p:tgtEl>
                                          <p:spTgt spid="157697"/>
                                        </p:tgtEl>
                                        <p:attrNameLst>
                                          <p:attrName>ppt_h</p:attrName>
                                        </p:attrNameLst>
                                      </p:cBhvr>
                                      <p:tavLst>
                                        <p:tav tm="0">
                                          <p:val>
                                            <p:fltVal val="0"/>
                                          </p:val>
                                        </p:tav>
                                        <p:tav tm="100000">
                                          <p:val>
                                            <p:strVal val="#ppt_h"/>
                                          </p:val>
                                        </p:tav>
                                      </p:tavLst>
                                    </p:anim>
                                    <p:anim calcmode="lin" valueType="num">
                                      <p:cBhvr>
                                        <p:cTn id="58" dur="500" fill="hold"/>
                                        <p:tgtEl>
                                          <p:spTgt spid="157697"/>
                                        </p:tgtEl>
                                        <p:attrNameLst>
                                          <p:attrName>ppt_x</p:attrName>
                                        </p:attrNameLst>
                                      </p:cBhvr>
                                      <p:tavLst>
                                        <p:tav tm="0">
                                          <p:val>
                                            <p:fltVal val="0.5"/>
                                          </p:val>
                                        </p:tav>
                                        <p:tav tm="100000">
                                          <p:val>
                                            <p:strVal val="#ppt_x"/>
                                          </p:val>
                                        </p:tav>
                                      </p:tavLst>
                                    </p:anim>
                                    <p:anim calcmode="lin" valueType="num">
                                      <p:cBhvr>
                                        <p:cTn id="59" dur="500" fill="hold"/>
                                        <p:tgtEl>
                                          <p:spTgt spid="15769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advAuto="0"/>
      <p:bldP spid="9421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3726415E-BFF7-40BB-9D00-2BB7CF8E849C}" type="slidenum">
              <a:rPr lang="en-US"/>
              <a:pPr>
                <a:defRPr/>
              </a:pPr>
              <a:t>25</a:t>
            </a:fld>
            <a:endParaRPr lang="en-US"/>
          </a:p>
        </p:txBody>
      </p:sp>
      <p:sp>
        <p:nvSpPr>
          <p:cNvPr id="23556" name="Rectangle 2"/>
          <p:cNvSpPr>
            <a:spLocks noGrp="1" noChangeArrowheads="1"/>
          </p:cNvSpPr>
          <p:nvPr>
            <p:ph type="title"/>
          </p:nvPr>
        </p:nvSpPr>
        <p:spPr/>
        <p:txBody>
          <a:bodyPr/>
          <a:lstStyle/>
          <a:p>
            <a:r>
              <a:rPr lang="en-US" altLang="en-US" smtClean="0"/>
              <a:t> </a:t>
            </a:r>
            <a:br>
              <a:rPr lang="en-US" altLang="en-US" smtClean="0"/>
            </a:br>
            <a:endParaRPr lang="en-US" altLang="en-US" smtClean="0"/>
          </a:p>
        </p:txBody>
      </p:sp>
      <p:sp>
        <p:nvSpPr>
          <p:cNvPr id="30723" name="Rectangle 3"/>
          <p:cNvSpPr>
            <a:spLocks noGrp="1" noChangeArrowheads="1"/>
          </p:cNvSpPr>
          <p:nvPr>
            <p:ph type="body" sz="half" idx="1"/>
          </p:nvPr>
        </p:nvSpPr>
        <p:spPr>
          <a:xfrm>
            <a:off x="381000" y="1828800"/>
            <a:ext cx="3810000" cy="4343400"/>
          </a:xfrm>
        </p:spPr>
        <p:txBody>
          <a:bodyPr/>
          <a:lstStyle/>
          <a:p>
            <a:pPr>
              <a:lnSpc>
                <a:spcPct val="90000"/>
              </a:lnSpc>
              <a:buFontTx/>
              <a:buNone/>
            </a:pPr>
            <a:r>
              <a:rPr lang="en-US" altLang="en-US" sz="3600" b="1" u="sng" smtClean="0">
                <a:solidFill>
                  <a:schemeClr val="accent2"/>
                </a:solidFill>
              </a:rPr>
              <a:t>DO</a:t>
            </a:r>
            <a:endParaRPr lang="en-US" altLang="en-US" sz="3600" u="sng" smtClean="0"/>
          </a:p>
          <a:p>
            <a:pPr>
              <a:lnSpc>
                <a:spcPct val="90000"/>
              </a:lnSpc>
              <a:buFontTx/>
              <a:buNone/>
            </a:pPr>
            <a:r>
              <a:rPr lang="en-US" altLang="en-US" sz="2400" b="1" smtClean="0">
                <a:sym typeface="Monotype Sorts" pitchFamily="2" charset="2"/>
              </a:rPr>
              <a:t></a:t>
            </a:r>
            <a:r>
              <a:rPr lang="en-US" altLang="en-US" sz="2400" b="1" smtClean="0"/>
              <a:t>Respond</a:t>
            </a:r>
          </a:p>
          <a:p>
            <a:pPr>
              <a:lnSpc>
                <a:spcPct val="90000"/>
              </a:lnSpc>
              <a:buFontTx/>
              <a:buNone/>
            </a:pPr>
            <a:r>
              <a:rPr lang="en-US" altLang="en-US" sz="2400" b="1" smtClean="0">
                <a:sym typeface="Monotype Sorts" pitchFamily="2" charset="2"/>
              </a:rPr>
              <a:t></a:t>
            </a:r>
            <a:r>
              <a:rPr lang="en-US" altLang="en-US" sz="2400" b="1" smtClean="0"/>
              <a:t>Seek second party</a:t>
            </a:r>
          </a:p>
          <a:p>
            <a:pPr>
              <a:lnSpc>
                <a:spcPct val="90000"/>
              </a:lnSpc>
              <a:buFontTx/>
              <a:buNone/>
            </a:pPr>
            <a:r>
              <a:rPr lang="en-US" altLang="en-US" sz="2400" b="1" smtClean="0">
                <a:sym typeface="Monotype Sorts" pitchFamily="2" charset="2"/>
              </a:rPr>
              <a:t></a:t>
            </a:r>
            <a:r>
              <a:rPr lang="en-US" altLang="en-US" sz="2400" b="1" smtClean="0"/>
              <a:t> Respect - be professional</a:t>
            </a:r>
          </a:p>
          <a:p>
            <a:pPr>
              <a:lnSpc>
                <a:spcPct val="90000"/>
              </a:lnSpc>
              <a:buFontTx/>
              <a:buNone/>
            </a:pPr>
            <a:r>
              <a:rPr lang="en-US" altLang="en-US" sz="2400" b="1" smtClean="0">
                <a:sym typeface="Monotype Sorts" pitchFamily="2" charset="2"/>
              </a:rPr>
              <a:t></a:t>
            </a:r>
            <a:r>
              <a:rPr lang="en-US" altLang="en-US" sz="2400" b="1" smtClean="0"/>
              <a:t> Document</a:t>
            </a:r>
          </a:p>
          <a:p>
            <a:pPr>
              <a:lnSpc>
                <a:spcPct val="90000"/>
              </a:lnSpc>
              <a:buFontTx/>
              <a:buNone/>
            </a:pPr>
            <a:r>
              <a:rPr lang="en-US" altLang="en-US" sz="2400" b="1" smtClean="0">
                <a:sym typeface="Monotype Sorts" pitchFamily="2" charset="2"/>
              </a:rPr>
              <a:t></a:t>
            </a:r>
            <a:r>
              <a:rPr lang="en-US" altLang="en-US" sz="2400" b="1" smtClean="0"/>
              <a:t> Be objective</a:t>
            </a:r>
          </a:p>
          <a:p>
            <a:pPr>
              <a:lnSpc>
                <a:spcPct val="90000"/>
              </a:lnSpc>
              <a:buFontTx/>
              <a:buNone/>
            </a:pPr>
            <a:r>
              <a:rPr lang="en-US" altLang="en-US" sz="2400" b="1" smtClean="0">
                <a:sym typeface="Monotype Sorts" pitchFamily="2" charset="2"/>
              </a:rPr>
              <a:t></a:t>
            </a:r>
            <a:r>
              <a:rPr lang="en-US" altLang="en-US" sz="2400" b="1" smtClean="0"/>
              <a:t> Limit to performance - work related</a:t>
            </a:r>
          </a:p>
          <a:p>
            <a:pPr>
              <a:lnSpc>
                <a:spcPct val="90000"/>
              </a:lnSpc>
              <a:buFontTx/>
              <a:buNone/>
            </a:pPr>
            <a:r>
              <a:rPr lang="en-US" altLang="en-US" sz="2400" b="1" smtClean="0">
                <a:sym typeface="Monotype Sorts" pitchFamily="2" charset="2"/>
              </a:rPr>
              <a:t></a:t>
            </a:r>
            <a:r>
              <a:rPr lang="en-US" altLang="en-US" sz="2400" b="1" smtClean="0"/>
              <a:t> Escort employee</a:t>
            </a:r>
          </a:p>
          <a:p>
            <a:pPr>
              <a:lnSpc>
                <a:spcPct val="90000"/>
              </a:lnSpc>
              <a:buFontTx/>
              <a:buNone/>
            </a:pPr>
            <a:r>
              <a:rPr lang="en-US" altLang="en-US" sz="2400" b="1" smtClean="0">
                <a:sym typeface="Monotype Sorts" pitchFamily="2" charset="2"/>
              </a:rPr>
              <a:t></a:t>
            </a:r>
            <a:r>
              <a:rPr lang="en-US" altLang="en-US" sz="2400" b="1" smtClean="0"/>
              <a:t> Contact authorities &amp; SEAP</a:t>
            </a:r>
          </a:p>
        </p:txBody>
      </p:sp>
      <p:sp>
        <p:nvSpPr>
          <p:cNvPr id="30724" name="Rectangle 4"/>
          <p:cNvSpPr>
            <a:spLocks noGrp="1" noChangeArrowheads="1"/>
          </p:cNvSpPr>
          <p:nvPr>
            <p:ph type="body" sz="half" idx="2"/>
          </p:nvPr>
        </p:nvSpPr>
        <p:spPr>
          <a:xfrm>
            <a:off x="5334000" y="1828800"/>
            <a:ext cx="3810000" cy="4419600"/>
          </a:xfrm>
        </p:spPr>
        <p:txBody>
          <a:bodyPr/>
          <a:lstStyle/>
          <a:p>
            <a:pPr>
              <a:lnSpc>
                <a:spcPct val="90000"/>
              </a:lnSpc>
              <a:buFontTx/>
              <a:buNone/>
            </a:pPr>
            <a:r>
              <a:rPr lang="en-US" altLang="en-US" sz="3600" b="1" u="sng" smtClean="0">
                <a:solidFill>
                  <a:srgbClr val="FC0000"/>
                </a:solidFill>
              </a:rPr>
              <a:t>DON’T</a:t>
            </a:r>
            <a:endParaRPr lang="en-US" altLang="en-US" sz="3600" smtClean="0">
              <a:solidFill>
                <a:srgbClr val="FC0000"/>
              </a:solidFill>
            </a:endParaRPr>
          </a:p>
          <a:p>
            <a:pPr>
              <a:lnSpc>
                <a:spcPct val="90000"/>
              </a:lnSpc>
              <a:buFontTx/>
              <a:buNone/>
            </a:pPr>
            <a:r>
              <a:rPr lang="en-US" altLang="en-US" sz="2400" b="1" smtClean="0">
                <a:sym typeface="Monotype Sorts" pitchFamily="2" charset="2"/>
              </a:rPr>
              <a:t></a:t>
            </a:r>
            <a:r>
              <a:rPr lang="en-US" altLang="en-US" sz="2400" b="1" smtClean="0"/>
              <a:t>Ignore</a:t>
            </a:r>
          </a:p>
          <a:p>
            <a:pPr>
              <a:lnSpc>
                <a:spcPct val="90000"/>
              </a:lnSpc>
              <a:buFontTx/>
              <a:buNone/>
            </a:pPr>
            <a:r>
              <a:rPr lang="en-US" altLang="en-US" sz="2400" b="1" smtClean="0">
                <a:sym typeface="Monotype Sorts" pitchFamily="2" charset="2"/>
              </a:rPr>
              <a:t></a:t>
            </a:r>
            <a:r>
              <a:rPr lang="en-US" altLang="en-US" sz="2400" b="1" smtClean="0"/>
              <a:t> Make judgments in isolation</a:t>
            </a:r>
          </a:p>
          <a:p>
            <a:pPr>
              <a:lnSpc>
                <a:spcPct val="90000"/>
              </a:lnSpc>
              <a:buFontTx/>
              <a:buNone/>
            </a:pPr>
            <a:r>
              <a:rPr lang="en-US" altLang="en-US" sz="2400" b="1" smtClean="0">
                <a:sym typeface="Monotype Sorts" pitchFamily="2" charset="2"/>
              </a:rPr>
              <a:t></a:t>
            </a:r>
            <a:r>
              <a:rPr lang="en-US" altLang="en-US" sz="2400" b="1" smtClean="0"/>
              <a:t> Belittle or moralize</a:t>
            </a:r>
          </a:p>
          <a:p>
            <a:pPr>
              <a:lnSpc>
                <a:spcPct val="90000"/>
              </a:lnSpc>
              <a:buFontTx/>
              <a:buNone/>
            </a:pPr>
            <a:r>
              <a:rPr lang="en-US" altLang="en-US" sz="2400" b="1" smtClean="0">
                <a:sym typeface="Monotype Sorts" pitchFamily="2" charset="2"/>
              </a:rPr>
              <a:t></a:t>
            </a:r>
            <a:r>
              <a:rPr lang="en-US" altLang="en-US" sz="2400" b="1" smtClean="0"/>
              <a:t> Exaggerate or minimize</a:t>
            </a:r>
          </a:p>
          <a:p>
            <a:pPr>
              <a:lnSpc>
                <a:spcPct val="90000"/>
              </a:lnSpc>
              <a:buFontTx/>
              <a:buNone/>
            </a:pPr>
            <a:r>
              <a:rPr lang="en-US" altLang="en-US" sz="2400" b="1" smtClean="0">
                <a:sym typeface="Monotype Sorts" pitchFamily="2" charset="2"/>
              </a:rPr>
              <a:t></a:t>
            </a:r>
            <a:r>
              <a:rPr lang="en-US" altLang="en-US" sz="2400" b="1" smtClean="0"/>
              <a:t> Interpret or diagnose</a:t>
            </a:r>
          </a:p>
          <a:p>
            <a:pPr>
              <a:lnSpc>
                <a:spcPct val="90000"/>
              </a:lnSpc>
              <a:buFontTx/>
              <a:buNone/>
            </a:pPr>
            <a:r>
              <a:rPr lang="en-US" altLang="en-US" sz="2400" b="1" smtClean="0">
                <a:sym typeface="Monotype Sorts" pitchFamily="2" charset="2"/>
              </a:rPr>
              <a:t></a:t>
            </a:r>
            <a:r>
              <a:rPr lang="en-US" altLang="en-US" sz="2400" b="1" smtClean="0"/>
              <a:t> Delve into personal issues</a:t>
            </a:r>
          </a:p>
          <a:p>
            <a:pPr>
              <a:lnSpc>
                <a:spcPct val="90000"/>
              </a:lnSpc>
              <a:buFontTx/>
              <a:buNone/>
            </a:pPr>
            <a:r>
              <a:rPr lang="en-US" altLang="en-US" sz="2400" b="1" smtClean="0">
                <a:sym typeface="Monotype Sorts" pitchFamily="2" charset="2"/>
              </a:rPr>
              <a:t></a:t>
            </a:r>
            <a:r>
              <a:rPr lang="en-US" altLang="en-US" sz="2400" b="1" smtClean="0"/>
              <a:t> Allow employee to drive</a:t>
            </a:r>
          </a:p>
          <a:p>
            <a:pPr>
              <a:lnSpc>
                <a:spcPct val="90000"/>
              </a:lnSpc>
              <a:buFontTx/>
              <a:buNone/>
            </a:pPr>
            <a:r>
              <a:rPr lang="en-US" altLang="en-US" sz="2400" b="1" smtClean="0">
                <a:sym typeface="Monotype Sorts" pitchFamily="2" charset="2"/>
              </a:rPr>
              <a:t></a:t>
            </a:r>
            <a:r>
              <a:rPr lang="en-US" altLang="en-US" sz="2400" b="1" smtClean="0"/>
              <a:t> Let it drop</a:t>
            </a:r>
          </a:p>
        </p:txBody>
      </p:sp>
      <p:sp>
        <p:nvSpPr>
          <p:cNvPr id="30727" name="WordArt 7"/>
          <p:cNvSpPr>
            <a:spLocks noChangeArrowheads="1" noChangeShapeType="1" noTextEdit="1"/>
          </p:cNvSpPr>
          <p:nvPr/>
        </p:nvSpPr>
        <p:spPr bwMode="auto">
          <a:xfrm>
            <a:off x="1752600" y="457200"/>
            <a:ext cx="54864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spc="640">
                <a:gradFill rotWithShape="1">
                  <a:gsLst>
                    <a:gs pos="0">
                      <a:srgbClr val="5B32C2"/>
                    </a:gs>
                    <a:gs pos="50000">
                      <a:srgbClr val="1EDE27"/>
                    </a:gs>
                    <a:gs pos="100000">
                      <a:srgbClr val="5B32C2"/>
                    </a:gs>
                  </a:gsLst>
                  <a:lin ang="5400000" scaled="1"/>
                </a:gradFill>
                <a:effectLst>
                  <a:outerShdw dist="45791" dir="3378596" algn="ctr" rotWithShape="0">
                    <a:srgbClr val="4D4D4D"/>
                  </a:outerShdw>
                </a:effectLst>
                <a:latin typeface="Benguiat Frisky"/>
              </a:rPr>
              <a:t>REMEMBER</a:t>
            </a:r>
          </a:p>
        </p:txBody>
      </p:sp>
      <p:graphicFrame>
        <p:nvGraphicFramePr>
          <p:cNvPr id="23554" name="Object 0"/>
          <p:cNvGraphicFramePr>
            <a:graphicFrameLocks noChangeAspect="1"/>
          </p:cNvGraphicFramePr>
          <p:nvPr/>
        </p:nvGraphicFramePr>
        <p:xfrm>
          <a:off x="3048000" y="1828800"/>
          <a:ext cx="2222500" cy="1489075"/>
        </p:xfrm>
        <a:graphic>
          <a:graphicData uri="http://schemas.openxmlformats.org/presentationml/2006/ole">
            <mc:AlternateContent xmlns:mc="http://schemas.openxmlformats.org/markup-compatibility/2006">
              <mc:Choice xmlns:v="urn:schemas-microsoft-com:vml" Requires="v">
                <p:oleObj spid="_x0000_s23560" name="Clip" r:id="rId4" imgW="2223360" imgH="1490040" progId="MS_ClipArt_Gallery.2">
                  <p:embed/>
                </p:oleObj>
              </mc:Choice>
              <mc:Fallback>
                <p:oleObj name="Clip" r:id="rId4" imgW="2223360" imgH="149004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828800"/>
                        <a:ext cx="2222500" cy="148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500" fill="hold"/>
                                        <p:tgtEl>
                                          <p:spTgt spid="30727"/>
                                        </p:tgtEl>
                                        <p:attrNameLst>
                                          <p:attrName>ppt_w</p:attrName>
                                        </p:attrNameLst>
                                      </p:cBhvr>
                                      <p:tavLst>
                                        <p:tav tm="0">
                                          <p:val>
                                            <p:fltVal val="0"/>
                                          </p:val>
                                        </p:tav>
                                        <p:tav tm="100000">
                                          <p:val>
                                            <p:strVal val="#ppt_w"/>
                                          </p:val>
                                        </p:tav>
                                      </p:tavLst>
                                    </p:anim>
                                    <p:anim calcmode="lin" valueType="num">
                                      <p:cBhvr>
                                        <p:cTn id="8" dur="500" fill="hold"/>
                                        <p:tgtEl>
                                          <p:spTgt spid="30727"/>
                                        </p:tgtEl>
                                        <p:attrNameLst>
                                          <p:attrName>ppt_h</p:attrName>
                                        </p:attrNameLst>
                                      </p:cBhvr>
                                      <p:tavLst>
                                        <p:tav tm="0">
                                          <p:val>
                                            <p:fltVal val="0"/>
                                          </p:val>
                                        </p:tav>
                                        <p:tav tm="100000">
                                          <p:val>
                                            <p:strVal val="#ppt_h"/>
                                          </p:val>
                                        </p:tav>
                                      </p:tavLst>
                                    </p:anim>
                                    <p:anim calcmode="lin" valueType="num">
                                      <p:cBhvr>
                                        <p:cTn id="9" dur="500" fill="hold"/>
                                        <p:tgtEl>
                                          <p:spTgt spid="30727"/>
                                        </p:tgtEl>
                                        <p:attrNameLst>
                                          <p:attrName>ppt_x</p:attrName>
                                        </p:attrNameLst>
                                      </p:cBhvr>
                                      <p:tavLst>
                                        <p:tav tm="0">
                                          <p:val>
                                            <p:fltVal val="0.5"/>
                                          </p:val>
                                        </p:tav>
                                        <p:tav tm="100000">
                                          <p:val>
                                            <p:strVal val="#ppt_x"/>
                                          </p:val>
                                        </p:tav>
                                      </p:tavLst>
                                    </p:anim>
                                    <p:anim calcmode="lin" valueType="num">
                                      <p:cBhvr>
                                        <p:cTn id="10" dur="500" fill="hold"/>
                                        <p:tgtEl>
                                          <p:spTgt spid="30727"/>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 presetClass="entr" presetSubtype="6" fill="hold" grpId="0" nodeType="afterEffect">
                                  <p:stCondLst>
                                    <p:cond delay="0"/>
                                  </p:stCondLst>
                                  <p:childTnLst>
                                    <p:set>
                                      <p:cBhvr>
                                        <p:cTn id="13" dur="1" fill="hold">
                                          <p:stCondLst>
                                            <p:cond delay="0"/>
                                          </p:stCondLst>
                                        </p:cTn>
                                        <p:tgtEl>
                                          <p:spTgt spid="30723"/>
                                        </p:tgtEl>
                                        <p:attrNameLst>
                                          <p:attrName>style.visibility</p:attrName>
                                        </p:attrNameLst>
                                      </p:cBhvr>
                                      <p:to>
                                        <p:strVal val="visible"/>
                                      </p:to>
                                    </p:set>
                                    <p:anim calcmode="lin" valueType="num">
                                      <p:cBhvr additive="base">
                                        <p:cTn id="14" dur="500" fill="hold"/>
                                        <p:tgtEl>
                                          <p:spTgt spid="30723"/>
                                        </p:tgtEl>
                                        <p:attrNameLst>
                                          <p:attrName>ppt_x</p:attrName>
                                        </p:attrNameLst>
                                      </p:cBhvr>
                                      <p:tavLst>
                                        <p:tav tm="0">
                                          <p:val>
                                            <p:strVal val="1+#ppt_w/2"/>
                                          </p:val>
                                        </p:tav>
                                        <p:tav tm="100000">
                                          <p:val>
                                            <p:strVal val="#ppt_x"/>
                                          </p:val>
                                        </p:tav>
                                      </p:tavLst>
                                    </p:anim>
                                    <p:anim calcmode="lin" valueType="num">
                                      <p:cBhvr additive="base">
                                        <p:cTn id="15" dur="500" fill="hold"/>
                                        <p:tgtEl>
                                          <p:spTgt spid="30723"/>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12" fill="hold" grpId="0" nodeType="afterEffect">
                                  <p:stCondLst>
                                    <p:cond delay="0"/>
                                  </p:stCondLst>
                                  <p:childTnLst>
                                    <p:set>
                                      <p:cBhvr>
                                        <p:cTn id="18" dur="1" fill="hold">
                                          <p:stCondLst>
                                            <p:cond delay="0"/>
                                          </p:stCondLst>
                                        </p:cTn>
                                        <p:tgtEl>
                                          <p:spTgt spid="30724"/>
                                        </p:tgtEl>
                                        <p:attrNameLst>
                                          <p:attrName>style.visibility</p:attrName>
                                        </p:attrNameLst>
                                      </p:cBhvr>
                                      <p:to>
                                        <p:strVal val="visible"/>
                                      </p:to>
                                    </p:set>
                                    <p:anim calcmode="lin" valueType="num">
                                      <p:cBhvr additive="base">
                                        <p:cTn id="19" dur="500" fill="hold"/>
                                        <p:tgtEl>
                                          <p:spTgt spid="30724"/>
                                        </p:tgtEl>
                                        <p:attrNameLst>
                                          <p:attrName>ppt_x</p:attrName>
                                        </p:attrNameLst>
                                      </p:cBhvr>
                                      <p:tavLst>
                                        <p:tav tm="0">
                                          <p:val>
                                            <p:strVal val="0-#ppt_w/2"/>
                                          </p:val>
                                        </p:tav>
                                        <p:tav tm="100000">
                                          <p:val>
                                            <p:strVal val="#ppt_x"/>
                                          </p:val>
                                        </p:tav>
                                      </p:tavLst>
                                    </p:anim>
                                    <p:anim calcmode="lin" valueType="num">
                                      <p:cBhvr additive="base">
                                        <p:cTn id="20" dur="500" fill="hold"/>
                                        <p:tgtEl>
                                          <p:spTgt spid="307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24" grpId="0" autoUpdateAnimBg="0"/>
      <p:bldP spid="307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9F503FB8-9E62-458E-B9A5-8419E895E7D5}" type="slidenum">
              <a:rPr lang="en-US"/>
              <a:pPr>
                <a:defRPr/>
              </a:pPr>
              <a:t>26</a:t>
            </a:fld>
            <a:endParaRPr lang="en-US"/>
          </a:p>
        </p:txBody>
      </p:sp>
      <p:sp>
        <p:nvSpPr>
          <p:cNvPr id="27651" name="Text Box 3"/>
          <p:cNvSpPr txBox="1">
            <a:spLocks noChangeArrowheads="1"/>
          </p:cNvSpPr>
          <p:nvPr/>
        </p:nvSpPr>
        <p:spPr bwMode="auto">
          <a:xfrm>
            <a:off x="914400" y="914400"/>
            <a:ext cx="7239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pPr>
            <a:endParaRPr lang="en-US" altLang="en-US"/>
          </a:p>
        </p:txBody>
      </p:sp>
      <p:sp>
        <p:nvSpPr>
          <p:cNvPr id="106503" name="Text Box 7"/>
          <p:cNvSpPr txBox="1">
            <a:spLocks noChangeArrowheads="1"/>
          </p:cNvSpPr>
          <p:nvPr/>
        </p:nvSpPr>
        <p:spPr bwMode="auto">
          <a:xfrm>
            <a:off x="533400" y="2819400"/>
            <a:ext cx="80772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4400" b="1">
                <a:solidFill>
                  <a:srgbClr val="CC0099"/>
                </a:solidFill>
                <a:latin typeface="Times New Roman" pitchFamily="18" charset="0"/>
              </a:rPr>
              <a:t>An employee seems distraught, agitated, and abusive, threatening to do harm to you and anyone else who gets in his way?</a:t>
            </a:r>
            <a:endParaRPr lang="en-US" altLang="en-US" sz="3200">
              <a:solidFill>
                <a:srgbClr val="CC0099"/>
              </a:solidFill>
              <a:latin typeface="Times New Roman" pitchFamily="18" charset="0"/>
            </a:endParaRPr>
          </a:p>
        </p:txBody>
      </p:sp>
      <p:sp>
        <p:nvSpPr>
          <p:cNvPr id="106505" name="WordArt 9"/>
          <p:cNvSpPr>
            <a:spLocks noChangeArrowheads="1" noChangeShapeType="1" noTextEdit="1"/>
          </p:cNvSpPr>
          <p:nvPr/>
        </p:nvSpPr>
        <p:spPr bwMode="auto">
          <a:xfrm>
            <a:off x="838200" y="609600"/>
            <a:ext cx="7029450" cy="1143000"/>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
        <p:nvSpPr>
          <p:cNvPr id="27654" name="Text Box 10"/>
          <p:cNvSpPr txBox="1">
            <a:spLocks noChangeArrowheads="1"/>
          </p:cNvSpPr>
          <p:nvPr/>
        </p:nvSpPr>
        <p:spPr bwMode="auto">
          <a:xfrm>
            <a:off x="762000" y="4495800"/>
            <a:ext cx="815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pPr>
            <a:endParaRPr lang="en-US" altLang="en-US" sz="3600" b="1">
              <a:solidFill>
                <a:srgbClr val="003399"/>
              </a:solidFill>
              <a:latin typeface="Challenge Extra Bold" pitchFamily="82"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6505"/>
                                        </p:tgtEl>
                                        <p:attrNameLst>
                                          <p:attrName>style.visibility</p:attrName>
                                        </p:attrNameLst>
                                      </p:cBhvr>
                                      <p:to>
                                        <p:strVal val="visible"/>
                                      </p:to>
                                    </p:set>
                                    <p:animEffect transition="in" filter="wipe(up)">
                                      <p:cBhvr>
                                        <p:cTn id="7" dur="500"/>
                                        <p:tgtEl>
                                          <p:spTgt spid="106505"/>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6503"/>
                                        </p:tgtEl>
                                        <p:attrNameLst>
                                          <p:attrName>style.visibility</p:attrName>
                                        </p:attrNameLst>
                                      </p:cBhvr>
                                      <p:to>
                                        <p:strVal val="visible"/>
                                      </p:to>
                                    </p:set>
                                    <p:animEffect transition="in" filter="wipe(up)">
                                      <p:cBhvr>
                                        <p:cTn id="11" dur="500"/>
                                        <p:tgtEl>
                                          <p:spTgt spid="1065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3" grpId="0" autoUpdateAnimBg="0"/>
      <p:bldP spid="10650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0AE43F6-9A30-4174-9C15-81E1081C573A}" type="slidenum">
              <a:rPr lang="en-US"/>
              <a:pPr>
                <a:defRPr/>
              </a:pPr>
              <a:t>27</a:t>
            </a:fld>
            <a:endParaRPr lang="en-US"/>
          </a:p>
        </p:txBody>
      </p:sp>
      <p:sp>
        <p:nvSpPr>
          <p:cNvPr id="114690" name="Rectangle 2"/>
          <p:cNvSpPr>
            <a:spLocks noChangeArrowheads="1"/>
          </p:cNvSpPr>
          <p:nvPr/>
        </p:nvSpPr>
        <p:spPr bwMode="auto">
          <a:xfrm>
            <a:off x="1066800" y="2362200"/>
            <a:ext cx="70104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r>
              <a:rPr lang="en-US" altLang="en-US" sz="4400" b="1">
                <a:solidFill>
                  <a:srgbClr val="003399"/>
                </a:solidFill>
                <a:latin typeface="Times New Roman" pitchFamily="18" charset="0"/>
              </a:rPr>
              <a:t>An employee comes back from lunch smelling of alcohol, overtly happy, joking, but otherwise acting “normal”?</a:t>
            </a:r>
          </a:p>
        </p:txBody>
      </p:sp>
      <p:sp>
        <p:nvSpPr>
          <p:cNvPr id="114691" name="WordArt 3"/>
          <p:cNvSpPr>
            <a:spLocks noChangeArrowheads="1" noChangeShapeType="1" noTextEdit="1"/>
          </p:cNvSpPr>
          <p:nvPr/>
        </p:nvSpPr>
        <p:spPr bwMode="auto">
          <a:xfrm>
            <a:off x="838200" y="609600"/>
            <a:ext cx="7029450" cy="1143000"/>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4691"/>
                                        </p:tgtEl>
                                        <p:attrNameLst>
                                          <p:attrName>style.visibility</p:attrName>
                                        </p:attrNameLst>
                                      </p:cBhvr>
                                      <p:to>
                                        <p:strVal val="visible"/>
                                      </p:to>
                                    </p:set>
                                    <p:animEffect transition="in" filter="wipe(up)">
                                      <p:cBhvr>
                                        <p:cTn id="7" dur="500"/>
                                        <p:tgtEl>
                                          <p:spTgt spid="11469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4690"/>
                                        </p:tgtEl>
                                        <p:attrNameLst>
                                          <p:attrName>style.visibility</p:attrName>
                                        </p:attrNameLst>
                                      </p:cBhvr>
                                      <p:to>
                                        <p:strVal val="visible"/>
                                      </p:to>
                                    </p:set>
                                    <p:animEffect transition="in" filter="wipe(up)">
                                      <p:cBhvr>
                                        <p:cTn id="11"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P spid="11469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A84A8952-5BDF-4F55-9E44-2B4FA244CD6F}" type="slidenum">
              <a:rPr lang="en-US"/>
              <a:pPr>
                <a:defRPr/>
              </a:pPr>
              <a:t>28</a:t>
            </a:fld>
            <a:endParaRPr lang="en-US"/>
          </a:p>
        </p:txBody>
      </p:sp>
      <p:sp>
        <p:nvSpPr>
          <p:cNvPr id="107522" name="WordArt 2"/>
          <p:cNvSpPr>
            <a:spLocks noChangeArrowheads="1" noChangeShapeType="1" noTextEdit="1"/>
          </p:cNvSpPr>
          <p:nvPr/>
        </p:nvSpPr>
        <p:spPr bwMode="auto">
          <a:xfrm>
            <a:off x="762000" y="381000"/>
            <a:ext cx="7029450" cy="1104900"/>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
        <p:nvSpPr>
          <p:cNvPr id="107523" name="Text Box 3"/>
          <p:cNvSpPr txBox="1">
            <a:spLocks noChangeArrowheads="1"/>
          </p:cNvSpPr>
          <p:nvPr/>
        </p:nvSpPr>
        <p:spPr bwMode="auto">
          <a:xfrm>
            <a:off x="533400" y="1676400"/>
            <a:ext cx="81534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4400" b="1">
                <a:solidFill>
                  <a:schemeClr val="accent2"/>
                </a:solidFill>
                <a:latin typeface="Times New Roman" pitchFamily="18" charset="0"/>
              </a:rPr>
              <a:t>An employee did not look well when she reported for work; she said she probably was coming down with a cold.  Later in the shift, you saw the employee sitting down, pale, and apparently in pain?</a:t>
            </a:r>
            <a:endParaRPr lang="en-US" altLang="en-US" sz="2800" b="1">
              <a:solidFill>
                <a:schemeClr val="accent2"/>
              </a:solidFill>
              <a:latin typeface="Times New Roman" pitchFamily="18" charset="0"/>
            </a:endParaRPr>
          </a:p>
        </p:txBody>
      </p:sp>
      <p:sp>
        <p:nvSpPr>
          <p:cNvPr id="29701" name="Text Box 4"/>
          <p:cNvSpPr txBox="1">
            <a:spLocks noChangeArrowheads="1"/>
          </p:cNvSpPr>
          <p:nvPr/>
        </p:nvSpPr>
        <p:spPr bwMode="auto">
          <a:xfrm>
            <a:off x="685800" y="3505200"/>
            <a:ext cx="792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spcBef>
                <a:spcPct val="50000"/>
              </a:spcBef>
            </a:pPr>
            <a:endParaRPr lang="en-US" altLang="en-US" sz="2800" b="1">
              <a:solidFill>
                <a:srgbClr val="008000"/>
              </a:solidFill>
              <a:latin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wipe(up)">
                                      <p:cBhvr>
                                        <p:cTn id="7" dur="500"/>
                                        <p:tgtEl>
                                          <p:spTgt spid="10752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7523"/>
                                        </p:tgtEl>
                                        <p:attrNameLst>
                                          <p:attrName>style.visibility</p:attrName>
                                        </p:attrNameLst>
                                      </p:cBhvr>
                                      <p:to>
                                        <p:strVal val="visible"/>
                                      </p:to>
                                    </p:set>
                                    <p:animEffect transition="in" filter="wipe(up)">
                                      <p:cBhvr>
                                        <p:cTn id="11" dur="5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AF28E1F-2A10-4C1D-A303-042CA99D6EE1}" type="slidenum">
              <a:rPr lang="en-US"/>
              <a:pPr>
                <a:defRPr/>
              </a:pPr>
              <a:t>29</a:t>
            </a:fld>
            <a:endParaRPr lang="en-US"/>
          </a:p>
        </p:txBody>
      </p:sp>
      <p:sp>
        <p:nvSpPr>
          <p:cNvPr id="115714" name="Rectangle 2"/>
          <p:cNvSpPr>
            <a:spLocks noChangeArrowheads="1"/>
          </p:cNvSpPr>
          <p:nvPr/>
        </p:nvSpPr>
        <p:spPr bwMode="auto">
          <a:xfrm>
            <a:off x="381000" y="1822450"/>
            <a:ext cx="83820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r>
              <a:rPr lang="en-US" altLang="en-US" sz="3600" b="1">
                <a:solidFill>
                  <a:srgbClr val="008000"/>
                </a:solidFill>
                <a:latin typeface="Times New Roman" pitchFamily="18" charset="0"/>
              </a:rPr>
              <a:t>An employee, who happens to be covered by the CDL regulations, has become increasingly withdrawn, with frequent mood changes, alternating periods of lethargy, and hyperactivity.  Today he appears confused, with an inability to concentrate or remember basic procedures.  When approached, he was belligerent?</a:t>
            </a:r>
          </a:p>
        </p:txBody>
      </p:sp>
      <p:sp>
        <p:nvSpPr>
          <p:cNvPr id="115715" name="WordArt 3"/>
          <p:cNvSpPr>
            <a:spLocks noChangeArrowheads="1" noChangeShapeType="1" noTextEdit="1"/>
          </p:cNvSpPr>
          <p:nvPr/>
        </p:nvSpPr>
        <p:spPr bwMode="auto">
          <a:xfrm>
            <a:off x="762000" y="381000"/>
            <a:ext cx="7029450" cy="1104900"/>
          </a:xfrm>
          <a:prstGeom prst="rect">
            <a:avLst/>
          </a:prstGeom>
        </p:spPr>
        <p:txBody>
          <a:bodyPr wrap="none" fromWordArt="1">
            <a:prstTxWarp prst="textPlain">
              <a:avLst>
                <a:gd name="adj" fmla="val 50000"/>
              </a:avLst>
            </a:prstTxWarp>
          </a:bodyPr>
          <a:lstStyle/>
          <a:p>
            <a:pPr algn="ctr"/>
            <a:r>
              <a:rPr lang="en-US" sz="3600" b="1" i="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wipe(up)">
                                      <p:cBhvr>
                                        <p:cTn id="7" dur="500"/>
                                        <p:tgtEl>
                                          <p:spTgt spid="115715"/>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5714"/>
                                        </p:tgtEl>
                                        <p:attrNameLst>
                                          <p:attrName>style.visibility</p:attrName>
                                        </p:attrNameLst>
                                      </p:cBhvr>
                                      <p:to>
                                        <p:strVal val="visible"/>
                                      </p:to>
                                    </p:set>
                                    <p:animEffect transition="in" filter="wipe(up)">
                                      <p:cBhvr>
                                        <p:cTn id="11" dur="5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P spid="1157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BAF3B5FE-C548-4B60-B9F0-BFC3F4F1B188}" type="slidenum">
              <a:rPr lang="en-US"/>
              <a:pPr>
                <a:defRPr/>
              </a:pPr>
              <a:t>3</a:t>
            </a:fld>
            <a:endParaRPr lang="en-US"/>
          </a:p>
        </p:txBody>
      </p:sp>
      <p:sp>
        <p:nvSpPr>
          <p:cNvPr id="2053" name="WordArt 2"/>
          <p:cNvSpPr>
            <a:spLocks noChangeArrowheads="1" noChangeShapeType="1" noTextEdit="1"/>
          </p:cNvSpPr>
          <p:nvPr/>
        </p:nvSpPr>
        <p:spPr bwMode="auto">
          <a:xfrm>
            <a:off x="609600" y="609600"/>
            <a:ext cx="59436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CC00"/>
                    </a:gs>
                    <a:gs pos="50000">
                      <a:srgbClr val="FF1B77"/>
                    </a:gs>
                    <a:gs pos="100000">
                      <a:srgbClr val="FFCC00"/>
                    </a:gs>
                  </a:gsLst>
                  <a:lin ang="5400000" scaled="1"/>
                </a:gradFill>
                <a:effectLst>
                  <a:outerShdw dist="35921" dir="2700000" algn="ctr" rotWithShape="0">
                    <a:srgbClr val="C0C0C0"/>
                  </a:outerShdw>
                </a:effectLst>
                <a:latin typeface="Photina Casual Black"/>
              </a:rPr>
              <a:t>FITNESS FOR DUTY</a:t>
            </a:r>
          </a:p>
        </p:txBody>
      </p:sp>
      <p:sp>
        <p:nvSpPr>
          <p:cNvPr id="3075" name="Text Box 3"/>
          <p:cNvSpPr txBox="1">
            <a:spLocks noChangeArrowheads="1"/>
          </p:cNvSpPr>
          <p:nvPr/>
        </p:nvSpPr>
        <p:spPr bwMode="auto">
          <a:xfrm>
            <a:off x="304800" y="1981200"/>
            <a:ext cx="7893050"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rgbClr val="FF6600"/>
                </a:solidFill>
                <a:latin typeface="Comic Sans MS" pitchFamily="66" charset="0"/>
              </a:rPr>
              <a:t>THE PHYSICAL/EMOTIONAL</a:t>
            </a:r>
          </a:p>
          <a:p>
            <a:r>
              <a:rPr lang="en-US" altLang="en-US" sz="3600" b="1">
                <a:solidFill>
                  <a:srgbClr val="FF6600"/>
                </a:solidFill>
                <a:latin typeface="Comic Sans MS" pitchFamily="66" charset="0"/>
              </a:rPr>
              <a:t>AND MENTAL CONDITION OF </a:t>
            </a:r>
          </a:p>
          <a:p>
            <a:r>
              <a:rPr lang="en-US" altLang="en-US" sz="3600" b="1">
                <a:solidFill>
                  <a:srgbClr val="FF6600"/>
                </a:solidFill>
                <a:latin typeface="Comic Sans MS" pitchFamily="66" charset="0"/>
              </a:rPr>
              <a:t>AN EMPLOYEE IS SUCH THAT </a:t>
            </a:r>
          </a:p>
          <a:p>
            <a:r>
              <a:rPr lang="en-US" altLang="en-US" sz="3600" b="1">
                <a:solidFill>
                  <a:srgbClr val="FF6600"/>
                </a:solidFill>
                <a:latin typeface="Comic Sans MS" pitchFamily="66" charset="0"/>
              </a:rPr>
              <a:t>HE/SHE IS CAPABLE OF </a:t>
            </a:r>
          </a:p>
          <a:p>
            <a:r>
              <a:rPr lang="en-US" altLang="en-US" sz="3600" b="1">
                <a:solidFill>
                  <a:srgbClr val="FF6600"/>
                </a:solidFill>
                <a:latin typeface="Comic Sans MS" pitchFamily="66" charset="0"/>
              </a:rPr>
              <a:t>PERFORMING HIS/HER DUTIES</a:t>
            </a:r>
          </a:p>
          <a:p>
            <a:r>
              <a:rPr lang="en-US" altLang="en-US" sz="3600" b="1">
                <a:solidFill>
                  <a:srgbClr val="FF6600"/>
                </a:solidFill>
                <a:latin typeface="Comic Sans MS" pitchFamily="66" charset="0"/>
              </a:rPr>
              <a:t>IN A SAFE AND COMPETENT</a:t>
            </a:r>
          </a:p>
          <a:p>
            <a:r>
              <a:rPr lang="en-US" altLang="en-US" sz="3600" b="1">
                <a:solidFill>
                  <a:srgbClr val="FF6600"/>
                </a:solidFill>
                <a:latin typeface="Comic Sans MS" pitchFamily="66" charset="0"/>
              </a:rPr>
              <a:t>MANNER</a:t>
            </a:r>
            <a:r>
              <a:rPr lang="en-US" altLang="en-US" b="1">
                <a:solidFill>
                  <a:srgbClr val="FF6600"/>
                </a:solidFill>
                <a:latin typeface="Comic Sans MS" pitchFamily="66" charset="0"/>
              </a:rPr>
              <a:t>.</a:t>
            </a:r>
            <a:endParaRPr lang="en-US" altLang="en-US" sz="2400">
              <a:solidFill>
                <a:srgbClr val="993300"/>
              </a:solidFill>
              <a:latin typeface="Bertram" pitchFamily="82" charset="0"/>
            </a:endParaRPr>
          </a:p>
        </p:txBody>
      </p:sp>
      <p:graphicFrame>
        <p:nvGraphicFramePr>
          <p:cNvPr id="2050" name="Object 3072"/>
          <p:cNvGraphicFramePr>
            <a:graphicFrameLocks noChangeAspect="1"/>
          </p:cNvGraphicFramePr>
          <p:nvPr/>
        </p:nvGraphicFramePr>
        <p:xfrm>
          <a:off x="7566025" y="3657600"/>
          <a:ext cx="1577975" cy="3200400"/>
        </p:xfrm>
        <a:graphic>
          <a:graphicData uri="http://schemas.openxmlformats.org/presentationml/2006/ole">
            <mc:AlternateContent xmlns:mc="http://schemas.openxmlformats.org/markup-compatibility/2006">
              <mc:Choice xmlns:v="urn:schemas-microsoft-com:vml" Requires="v">
                <p:oleObj spid="_x0000_s2055" name="Clip" r:id="rId4" imgW="1578600" imgH="2901240" progId="MS_ClipArt_Gallery.2">
                  <p:embed/>
                </p:oleObj>
              </mc:Choice>
              <mc:Fallback>
                <p:oleObj name="Clip" r:id="rId4" imgW="1578600" imgH="2901240" progId="MS_ClipArt_Gallery.2">
                  <p:embed/>
                  <p:pic>
                    <p:nvPicPr>
                      <p:cNvPr id="0" name="Object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6025" y="3657600"/>
                        <a:ext cx="1577975"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7217" name="Object 3073"/>
          <p:cNvGraphicFramePr>
            <a:graphicFrameLocks noChangeAspect="1"/>
          </p:cNvGraphicFramePr>
          <p:nvPr/>
        </p:nvGraphicFramePr>
        <p:xfrm>
          <a:off x="7391400" y="381000"/>
          <a:ext cx="1344613" cy="1524000"/>
        </p:xfrm>
        <a:graphic>
          <a:graphicData uri="http://schemas.openxmlformats.org/presentationml/2006/ole">
            <mc:AlternateContent xmlns:mc="http://schemas.openxmlformats.org/markup-compatibility/2006">
              <mc:Choice xmlns:v="urn:schemas-microsoft-com:vml" Requires="v">
                <p:oleObj spid="_x0000_s2056" name="Clip" r:id="rId6" imgW="469080" imgH="446040" progId="MS_ClipArt_Gallery.2">
                  <p:embed/>
                </p:oleObj>
              </mc:Choice>
              <mc:Fallback>
                <p:oleObj name="Clip" r:id="rId6" imgW="469080" imgH="446040" progId="MS_ClipArt_Gallery.2">
                  <p:embed/>
                  <p:pic>
                    <p:nvPicPr>
                      <p:cNvPr id="0" name="Object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1400" y="381000"/>
                        <a:ext cx="1344613"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0"/>
                                  </p:stCondLst>
                                  <p:childTnLst>
                                    <p:set>
                                      <p:cBhvr>
                                        <p:cTn id="6" dur="1" fill="hold">
                                          <p:stCondLst>
                                            <p:cond delay="0"/>
                                          </p:stCondLst>
                                        </p:cTn>
                                        <p:tgtEl>
                                          <p:spTgt spid="137217"/>
                                        </p:tgtEl>
                                        <p:attrNameLst>
                                          <p:attrName>style.visibility</p:attrName>
                                        </p:attrNameLst>
                                      </p:cBhvr>
                                      <p:to>
                                        <p:strVal val="visible"/>
                                      </p:to>
                                    </p:set>
                                    <p:anim calcmode="lin" valueType="num">
                                      <p:cBhvr additive="base">
                                        <p:cTn id="7" dur="500" fill="hold"/>
                                        <p:tgtEl>
                                          <p:spTgt spid="137217"/>
                                        </p:tgtEl>
                                        <p:attrNameLst>
                                          <p:attrName>ppt_x</p:attrName>
                                        </p:attrNameLst>
                                      </p:cBhvr>
                                      <p:tavLst>
                                        <p:tav tm="0">
                                          <p:val>
                                            <p:strVal val="0-#ppt_w/2"/>
                                          </p:val>
                                        </p:tav>
                                        <p:tav tm="100000">
                                          <p:val>
                                            <p:strVal val="#ppt_x"/>
                                          </p:val>
                                        </p:tav>
                                      </p:tavLst>
                                    </p:anim>
                                    <p:anim calcmode="lin" valueType="num">
                                      <p:cBhvr additive="base">
                                        <p:cTn id="8" dur="500" fill="hold"/>
                                        <p:tgtEl>
                                          <p:spTgt spid="13721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0-#ppt_w/2"/>
                                          </p:val>
                                        </p:tav>
                                        <p:tav tm="100000">
                                          <p:val>
                                            <p:strVal val="#ppt_x"/>
                                          </p:val>
                                        </p:tav>
                                      </p:tavLst>
                                    </p:anim>
                                    <p:anim calcmode="lin" valueType="num">
                                      <p:cBhvr additive="base">
                                        <p:cTn id="14"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8E060A4-8616-41DD-BF6B-F14AE2EC802E}" type="slidenum">
              <a:rPr lang="en-US"/>
              <a:pPr>
                <a:defRPr/>
              </a:pPr>
              <a:t>30</a:t>
            </a:fld>
            <a:endParaRPr lang="en-US"/>
          </a:p>
        </p:txBody>
      </p:sp>
      <p:sp>
        <p:nvSpPr>
          <p:cNvPr id="108546" name="WordArt 2"/>
          <p:cNvSpPr>
            <a:spLocks noChangeArrowheads="1" noChangeShapeType="1" noTextEdit="1"/>
          </p:cNvSpPr>
          <p:nvPr/>
        </p:nvSpPr>
        <p:spPr bwMode="auto">
          <a:xfrm>
            <a:off x="914400" y="533400"/>
            <a:ext cx="7515225" cy="1143000"/>
          </a:xfrm>
          <a:prstGeom prst="rect">
            <a:avLst/>
          </a:prstGeom>
        </p:spPr>
        <p:txBody>
          <a:bodyPr wrap="none" fromWordArt="1">
            <a:prstTxWarp prst="textPlain">
              <a:avLst>
                <a:gd name="adj" fmla="val 50000"/>
              </a:avLst>
            </a:prstTxWarp>
          </a:bodyPr>
          <a:lstStyle/>
          <a:p>
            <a:pPr algn="ctr"/>
            <a:r>
              <a:rPr lang="en-US"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
        <p:nvSpPr>
          <p:cNvPr id="108547" name="Text Box 3"/>
          <p:cNvSpPr txBox="1">
            <a:spLocks noChangeArrowheads="1"/>
          </p:cNvSpPr>
          <p:nvPr/>
        </p:nvSpPr>
        <p:spPr bwMode="auto">
          <a:xfrm>
            <a:off x="914400" y="2057400"/>
            <a:ext cx="72390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3600" b="1">
                <a:solidFill>
                  <a:srgbClr val="800080"/>
                </a:solidFill>
                <a:latin typeface="Times New Roman" pitchFamily="18" charset="0"/>
              </a:rPr>
              <a:t>An employee reports to work overtly upset, rambling on in an incoherent manner about people not pulling their weight, intentionally causing trouble, increasingly becoming hostile and over reacting to anything anyone does or says?</a:t>
            </a:r>
            <a:endParaRPr lang="en-US" altLang="en-US" sz="3200" b="1">
              <a:solidFill>
                <a:srgbClr val="800080"/>
              </a:solidFill>
              <a:latin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wipe(up)">
                                      <p:cBhvr>
                                        <p:cTn id="7" dur="500"/>
                                        <p:tgtEl>
                                          <p:spTgt spid="108546"/>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547"/>
                                        </p:tgtEl>
                                        <p:attrNameLst>
                                          <p:attrName>style.visibility</p:attrName>
                                        </p:attrNameLst>
                                      </p:cBhvr>
                                      <p:to>
                                        <p:strVal val="visible"/>
                                      </p:to>
                                    </p:set>
                                    <p:animEffect transition="in" filter="wipe(up)">
                                      <p:cBhvr>
                                        <p:cTn id="11" dur="500"/>
                                        <p:tgtEl>
                                          <p:spTgt spid="108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nimBg="1"/>
      <p:bldP spid="10854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EAFCA8B-D045-4AB2-8A72-372182C34AC2}" type="slidenum">
              <a:rPr lang="en-US"/>
              <a:pPr>
                <a:defRPr/>
              </a:pPr>
              <a:t>31</a:t>
            </a:fld>
            <a:endParaRPr lang="en-US"/>
          </a:p>
        </p:txBody>
      </p:sp>
      <p:sp>
        <p:nvSpPr>
          <p:cNvPr id="109570" name="WordArt 2"/>
          <p:cNvSpPr>
            <a:spLocks noChangeArrowheads="1" noChangeShapeType="1" noTextEdit="1"/>
          </p:cNvSpPr>
          <p:nvPr/>
        </p:nvSpPr>
        <p:spPr bwMode="auto">
          <a:xfrm>
            <a:off x="914400" y="304800"/>
            <a:ext cx="6800850" cy="1143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WHAT WOULD YOU DO IF...</a:t>
            </a:r>
          </a:p>
        </p:txBody>
      </p:sp>
      <p:sp>
        <p:nvSpPr>
          <p:cNvPr id="109571" name="Text Box 3"/>
          <p:cNvSpPr txBox="1">
            <a:spLocks noChangeArrowheads="1"/>
          </p:cNvSpPr>
          <p:nvPr/>
        </p:nvSpPr>
        <p:spPr bwMode="auto">
          <a:xfrm>
            <a:off x="533400" y="1752600"/>
            <a:ext cx="81534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pPr algn="ctr">
              <a:spcBef>
                <a:spcPct val="50000"/>
              </a:spcBef>
            </a:pPr>
            <a:r>
              <a:rPr lang="en-US" altLang="en-US" sz="3200" b="1">
                <a:solidFill>
                  <a:srgbClr val="A50021"/>
                </a:solidFill>
                <a:latin typeface="Times New Roman" pitchFamily="18" charset="0"/>
              </a:rPr>
              <a:t>An employee’s child died several months ago.  The employee continues to act depressed.  Today she seems more anxious than usual, with tears in her eyes.  She says she has an allergy.  You think you have seen her hands tremor.  It seems like she is trying to avoid everyone.  You are concerned because later that shift, she will have to be alone for a few hours and be responsible for safety sensitive work?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wipe(up)">
                                      <p:cBhvr>
                                        <p:cTn id="7" dur="500"/>
                                        <p:tgtEl>
                                          <p:spTgt spid="10957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9571"/>
                                        </p:tgtEl>
                                        <p:attrNameLst>
                                          <p:attrName>style.visibility</p:attrName>
                                        </p:attrNameLst>
                                      </p:cBhvr>
                                      <p:to>
                                        <p:strVal val="visible"/>
                                      </p:to>
                                    </p:set>
                                    <p:animEffect transition="in" filter="wipe(up)">
                                      <p:cBhvr>
                                        <p:cTn id="11" dur="500"/>
                                        <p:tgtEl>
                                          <p:spTgt spid="10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nimBg="1"/>
      <p:bldP spid="10957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pPr>
              <a:defRPr/>
            </a:pPr>
            <a:fld id="{52585F4A-DD9C-4063-968B-F1242D433357}" type="slidenum">
              <a:rPr lang="en-US"/>
              <a:pPr>
                <a:defRPr/>
              </a:pPr>
              <a:t>32</a:t>
            </a:fld>
            <a:endParaRPr lang="en-US"/>
          </a:p>
        </p:txBody>
      </p:sp>
      <p:sp>
        <p:nvSpPr>
          <p:cNvPr id="116738" name="WordArt 2"/>
          <p:cNvSpPr>
            <a:spLocks noChangeArrowheads="1" noChangeShapeType="1" noTextEdit="1"/>
          </p:cNvSpPr>
          <p:nvPr/>
        </p:nvSpPr>
        <p:spPr bwMode="auto">
          <a:xfrm>
            <a:off x="304800" y="304800"/>
            <a:ext cx="8382000" cy="1876425"/>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b="1" kern="10">
                <a:ln w="9525">
                  <a:round/>
                  <a:headEnd/>
                  <a:tailEnd/>
                </a:ln>
                <a:gradFill rotWithShape="1">
                  <a:gsLst>
                    <a:gs pos="0">
                      <a:schemeClr val="accent2"/>
                    </a:gs>
                    <a:gs pos="100000">
                      <a:schemeClr val="accent1"/>
                    </a:gs>
                  </a:gsLst>
                  <a:lin ang="5400000" scaled="1"/>
                </a:gradFill>
                <a:latin typeface="Times New Roman"/>
                <a:cs typeface="Times New Roman"/>
              </a:rPr>
              <a:t>Questions</a:t>
            </a:r>
          </a:p>
        </p:txBody>
      </p:sp>
      <p:sp>
        <p:nvSpPr>
          <p:cNvPr id="116740" name="WordArt 4"/>
          <p:cNvSpPr>
            <a:spLocks noChangeArrowheads="1" noChangeShapeType="1" noTextEdit="1"/>
          </p:cNvSpPr>
          <p:nvPr/>
        </p:nvSpPr>
        <p:spPr bwMode="auto">
          <a:xfrm>
            <a:off x="3581400" y="3429000"/>
            <a:ext cx="1736725" cy="17938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1" name="WordArt 5"/>
          <p:cNvSpPr>
            <a:spLocks noChangeArrowheads="1" noChangeShapeType="1" noTextEdit="1"/>
          </p:cNvSpPr>
          <p:nvPr/>
        </p:nvSpPr>
        <p:spPr bwMode="auto">
          <a:xfrm>
            <a:off x="304800" y="5257800"/>
            <a:ext cx="1143000" cy="11842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2" name="WordArt 6"/>
          <p:cNvSpPr>
            <a:spLocks noChangeArrowheads="1" noChangeShapeType="1" noTextEdit="1"/>
          </p:cNvSpPr>
          <p:nvPr/>
        </p:nvSpPr>
        <p:spPr bwMode="auto">
          <a:xfrm>
            <a:off x="2362200" y="2514600"/>
            <a:ext cx="685800" cy="1108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3" name="WordArt 7"/>
          <p:cNvSpPr>
            <a:spLocks noChangeArrowheads="1" noChangeShapeType="1" noTextEdit="1"/>
          </p:cNvSpPr>
          <p:nvPr/>
        </p:nvSpPr>
        <p:spPr bwMode="auto">
          <a:xfrm>
            <a:off x="1143000" y="3733800"/>
            <a:ext cx="1203325" cy="1108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4" name="WordArt 8"/>
          <p:cNvSpPr>
            <a:spLocks noChangeArrowheads="1" noChangeShapeType="1" noTextEdit="1"/>
          </p:cNvSpPr>
          <p:nvPr/>
        </p:nvSpPr>
        <p:spPr bwMode="auto">
          <a:xfrm>
            <a:off x="2514600" y="5105400"/>
            <a:ext cx="1219200" cy="12604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5" name="WordArt 9"/>
          <p:cNvSpPr>
            <a:spLocks noChangeArrowheads="1" noChangeShapeType="1" noTextEdit="1"/>
          </p:cNvSpPr>
          <p:nvPr/>
        </p:nvSpPr>
        <p:spPr bwMode="auto">
          <a:xfrm>
            <a:off x="609600" y="2362200"/>
            <a:ext cx="609600" cy="8794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6" name="WordArt 10"/>
          <p:cNvSpPr>
            <a:spLocks noChangeArrowheads="1" noChangeShapeType="1" noTextEdit="1"/>
          </p:cNvSpPr>
          <p:nvPr/>
        </p:nvSpPr>
        <p:spPr bwMode="auto">
          <a:xfrm>
            <a:off x="7467600" y="5410200"/>
            <a:ext cx="1295400" cy="10318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7" name="WordArt 11"/>
          <p:cNvSpPr>
            <a:spLocks noChangeArrowheads="1" noChangeShapeType="1" noTextEdit="1"/>
          </p:cNvSpPr>
          <p:nvPr/>
        </p:nvSpPr>
        <p:spPr bwMode="auto">
          <a:xfrm>
            <a:off x="6934200" y="2971800"/>
            <a:ext cx="1203325" cy="1371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8" name="WordArt 12"/>
          <p:cNvSpPr>
            <a:spLocks noChangeArrowheads="1" noChangeShapeType="1" noTextEdit="1"/>
          </p:cNvSpPr>
          <p:nvPr/>
        </p:nvSpPr>
        <p:spPr bwMode="auto">
          <a:xfrm>
            <a:off x="5334000" y="2209800"/>
            <a:ext cx="1050925" cy="1219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
        <p:nvSpPr>
          <p:cNvPr id="116749" name="WordArt 13"/>
          <p:cNvSpPr>
            <a:spLocks noChangeArrowheads="1" noChangeShapeType="1" noTextEdit="1"/>
          </p:cNvSpPr>
          <p:nvPr/>
        </p:nvSpPr>
        <p:spPr bwMode="auto">
          <a:xfrm>
            <a:off x="5410200" y="5105400"/>
            <a:ext cx="1219200" cy="12604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gradFill rotWithShape="1">
                  <a:gsLst>
                    <a:gs pos="0">
                      <a:srgbClr val="000000"/>
                    </a:gs>
                    <a:gs pos="39999">
                      <a:srgbClr val="0A128C"/>
                    </a:gs>
                    <a:gs pos="70000">
                      <a:srgbClr val="181CC7"/>
                    </a:gs>
                    <a:gs pos="88000">
                      <a:srgbClr val="7005D4"/>
                    </a:gs>
                    <a:gs pos="100000">
                      <a:srgbClr val="8C3D91"/>
                    </a:gs>
                  </a:gsLst>
                  <a:lin ang="5400000" scaled="1"/>
                </a:gradFill>
                <a:latin typeface="Arial Black"/>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500" fill="hold"/>
                                        <p:tgtEl>
                                          <p:spTgt spid="116738"/>
                                        </p:tgtEl>
                                        <p:attrNameLst>
                                          <p:attrName>ppt_w</p:attrName>
                                        </p:attrNameLst>
                                      </p:cBhvr>
                                      <p:tavLst>
                                        <p:tav tm="0">
                                          <p:val>
                                            <p:strVal val="4*#ppt_w"/>
                                          </p:val>
                                        </p:tav>
                                        <p:tav tm="100000">
                                          <p:val>
                                            <p:strVal val="#ppt_w"/>
                                          </p:val>
                                        </p:tav>
                                      </p:tavLst>
                                    </p:anim>
                                    <p:anim calcmode="lin" valueType="num">
                                      <p:cBhvr>
                                        <p:cTn id="8" dur="500" fill="hold"/>
                                        <p:tgtEl>
                                          <p:spTgt spid="116738"/>
                                        </p:tgtEl>
                                        <p:attrNameLst>
                                          <p:attrName>ppt_h</p:attrName>
                                        </p:attrNameLst>
                                      </p:cBhvr>
                                      <p:tavLst>
                                        <p:tav tm="0">
                                          <p:val>
                                            <p:strVal val="4*#ppt_h"/>
                                          </p:val>
                                        </p:tav>
                                        <p:tav tm="100000">
                                          <p:val>
                                            <p:strVal val="#ppt_h"/>
                                          </p:val>
                                        </p:tav>
                                      </p:tavLst>
                                    </p:anim>
                                  </p:childTnLst>
                                </p:cTn>
                              </p:par>
                            </p:childTnLst>
                          </p:cTn>
                        </p:par>
                        <p:par>
                          <p:cTn id="9" fill="hold" nodeType="afterGroup">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116740"/>
                                        </p:tgtEl>
                                        <p:attrNameLst>
                                          <p:attrName>style.visibility</p:attrName>
                                        </p:attrNameLst>
                                      </p:cBhvr>
                                      <p:to>
                                        <p:strVal val="visible"/>
                                      </p:to>
                                    </p:set>
                                    <p:anim calcmode="lin" valueType="num">
                                      <p:cBhvr>
                                        <p:cTn id="12" dur="500" fill="hold"/>
                                        <p:tgtEl>
                                          <p:spTgt spid="116740"/>
                                        </p:tgtEl>
                                        <p:attrNameLst>
                                          <p:attrName>ppt_w</p:attrName>
                                        </p:attrNameLst>
                                      </p:cBhvr>
                                      <p:tavLst>
                                        <p:tav tm="0">
                                          <p:val>
                                            <p:strVal val="4*#ppt_w"/>
                                          </p:val>
                                        </p:tav>
                                        <p:tav tm="100000">
                                          <p:val>
                                            <p:strVal val="#ppt_w"/>
                                          </p:val>
                                        </p:tav>
                                      </p:tavLst>
                                    </p:anim>
                                    <p:anim calcmode="lin" valueType="num">
                                      <p:cBhvr>
                                        <p:cTn id="13" dur="500" fill="hold"/>
                                        <p:tgtEl>
                                          <p:spTgt spid="116740"/>
                                        </p:tgtEl>
                                        <p:attrNameLst>
                                          <p:attrName>ppt_h</p:attrName>
                                        </p:attrNameLst>
                                      </p:cBhvr>
                                      <p:tavLst>
                                        <p:tav tm="0">
                                          <p:val>
                                            <p:strVal val="4*#ppt_h"/>
                                          </p:val>
                                        </p:tav>
                                        <p:tav tm="100000">
                                          <p:val>
                                            <p:strVal val="#ppt_h"/>
                                          </p:val>
                                        </p:tav>
                                      </p:tavLst>
                                    </p:anim>
                                  </p:childTnLst>
                                </p:cTn>
                              </p:par>
                            </p:childTnLst>
                          </p:cTn>
                        </p:par>
                        <p:par>
                          <p:cTn id="14" fill="hold" nodeType="afterGroup">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116741"/>
                                        </p:tgtEl>
                                        <p:attrNameLst>
                                          <p:attrName>style.visibility</p:attrName>
                                        </p:attrNameLst>
                                      </p:cBhvr>
                                      <p:to>
                                        <p:strVal val="visible"/>
                                      </p:to>
                                    </p:set>
                                    <p:anim calcmode="lin" valueType="num">
                                      <p:cBhvr>
                                        <p:cTn id="17" dur="500" fill="hold"/>
                                        <p:tgtEl>
                                          <p:spTgt spid="116741"/>
                                        </p:tgtEl>
                                        <p:attrNameLst>
                                          <p:attrName>ppt_w</p:attrName>
                                        </p:attrNameLst>
                                      </p:cBhvr>
                                      <p:tavLst>
                                        <p:tav tm="0">
                                          <p:val>
                                            <p:strVal val="4*#ppt_w"/>
                                          </p:val>
                                        </p:tav>
                                        <p:tav tm="100000">
                                          <p:val>
                                            <p:strVal val="#ppt_w"/>
                                          </p:val>
                                        </p:tav>
                                      </p:tavLst>
                                    </p:anim>
                                    <p:anim calcmode="lin" valueType="num">
                                      <p:cBhvr>
                                        <p:cTn id="18" dur="500" fill="hold"/>
                                        <p:tgtEl>
                                          <p:spTgt spid="116741"/>
                                        </p:tgtEl>
                                        <p:attrNameLst>
                                          <p:attrName>ppt_h</p:attrName>
                                        </p:attrNameLst>
                                      </p:cBhvr>
                                      <p:tavLst>
                                        <p:tav tm="0">
                                          <p:val>
                                            <p:strVal val="4*#ppt_h"/>
                                          </p:val>
                                        </p:tav>
                                        <p:tav tm="100000">
                                          <p:val>
                                            <p:strVal val="#ppt_h"/>
                                          </p:val>
                                        </p:tav>
                                      </p:tavLst>
                                    </p:anim>
                                  </p:childTnLst>
                                </p:cTn>
                              </p:par>
                            </p:childTnLst>
                          </p:cTn>
                        </p:par>
                        <p:par>
                          <p:cTn id="19" fill="hold" nodeType="afterGroup">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116742"/>
                                        </p:tgtEl>
                                        <p:attrNameLst>
                                          <p:attrName>style.visibility</p:attrName>
                                        </p:attrNameLst>
                                      </p:cBhvr>
                                      <p:to>
                                        <p:strVal val="visible"/>
                                      </p:to>
                                    </p:set>
                                    <p:anim calcmode="lin" valueType="num">
                                      <p:cBhvr>
                                        <p:cTn id="22" dur="500" fill="hold"/>
                                        <p:tgtEl>
                                          <p:spTgt spid="116742"/>
                                        </p:tgtEl>
                                        <p:attrNameLst>
                                          <p:attrName>ppt_w</p:attrName>
                                        </p:attrNameLst>
                                      </p:cBhvr>
                                      <p:tavLst>
                                        <p:tav tm="0">
                                          <p:val>
                                            <p:strVal val="4*#ppt_w"/>
                                          </p:val>
                                        </p:tav>
                                        <p:tav tm="100000">
                                          <p:val>
                                            <p:strVal val="#ppt_w"/>
                                          </p:val>
                                        </p:tav>
                                      </p:tavLst>
                                    </p:anim>
                                    <p:anim calcmode="lin" valueType="num">
                                      <p:cBhvr>
                                        <p:cTn id="23" dur="500" fill="hold"/>
                                        <p:tgtEl>
                                          <p:spTgt spid="116742"/>
                                        </p:tgtEl>
                                        <p:attrNameLst>
                                          <p:attrName>ppt_h</p:attrName>
                                        </p:attrNameLst>
                                      </p:cBhvr>
                                      <p:tavLst>
                                        <p:tav tm="0">
                                          <p:val>
                                            <p:strVal val="4*#ppt_h"/>
                                          </p:val>
                                        </p:tav>
                                        <p:tav tm="100000">
                                          <p:val>
                                            <p:strVal val="#ppt_h"/>
                                          </p:val>
                                        </p:tav>
                                      </p:tavLst>
                                    </p:anim>
                                  </p:childTnLst>
                                </p:cTn>
                              </p:par>
                            </p:childTnLst>
                          </p:cTn>
                        </p:par>
                        <p:par>
                          <p:cTn id="24" fill="hold" nodeType="afterGroup">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116743"/>
                                        </p:tgtEl>
                                        <p:attrNameLst>
                                          <p:attrName>style.visibility</p:attrName>
                                        </p:attrNameLst>
                                      </p:cBhvr>
                                      <p:to>
                                        <p:strVal val="visible"/>
                                      </p:to>
                                    </p:set>
                                    <p:anim calcmode="lin" valueType="num">
                                      <p:cBhvr>
                                        <p:cTn id="27" dur="500" fill="hold"/>
                                        <p:tgtEl>
                                          <p:spTgt spid="116743"/>
                                        </p:tgtEl>
                                        <p:attrNameLst>
                                          <p:attrName>ppt_w</p:attrName>
                                        </p:attrNameLst>
                                      </p:cBhvr>
                                      <p:tavLst>
                                        <p:tav tm="0">
                                          <p:val>
                                            <p:strVal val="4*#ppt_w"/>
                                          </p:val>
                                        </p:tav>
                                        <p:tav tm="100000">
                                          <p:val>
                                            <p:strVal val="#ppt_w"/>
                                          </p:val>
                                        </p:tav>
                                      </p:tavLst>
                                    </p:anim>
                                    <p:anim calcmode="lin" valueType="num">
                                      <p:cBhvr>
                                        <p:cTn id="28" dur="500" fill="hold"/>
                                        <p:tgtEl>
                                          <p:spTgt spid="116743"/>
                                        </p:tgtEl>
                                        <p:attrNameLst>
                                          <p:attrName>ppt_h</p:attrName>
                                        </p:attrNameLst>
                                      </p:cBhvr>
                                      <p:tavLst>
                                        <p:tav tm="0">
                                          <p:val>
                                            <p:strVal val="4*#ppt_h"/>
                                          </p:val>
                                        </p:tav>
                                        <p:tav tm="100000">
                                          <p:val>
                                            <p:strVal val="#ppt_h"/>
                                          </p:val>
                                        </p:tav>
                                      </p:tavLst>
                                    </p:anim>
                                  </p:childTnLst>
                                </p:cTn>
                              </p:par>
                            </p:childTnLst>
                          </p:cTn>
                        </p:par>
                        <p:par>
                          <p:cTn id="29" fill="hold" nodeType="afterGroup">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116744"/>
                                        </p:tgtEl>
                                        <p:attrNameLst>
                                          <p:attrName>style.visibility</p:attrName>
                                        </p:attrNameLst>
                                      </p:cBhvr>
                                      <p:to>
                                        <p:strVal val="visible"/>
                                      </p:to>
                                    </p:set>
                                    <p:anim calcmode="lin" valueType="num">
                                      <p:cBhvr>
                                        <p:cTn id="32" dur="500" fill="hold"/>
                                        <p:tgtEl>
                                          <p:spTgt spid="116744"/>
                                        </p:tgtEl>
                                        <p:attrNameLst>
                                          <p:attrName>ppt_w</p:attrName>
                                        </p:attrNameLst>
                                      </p:cBhvr>
                                      <p:tavLst>
                                        <p:tav tm="0">
                                          <p:val>
                                            <p:strVal val="4*#ppt_w"/>
                                          </p:val>
                                        </p:tav>
                                        <p:tav tm="100000">
                                          <p:val>
                                            <p:strVal val="#ppt_w"/>
                                          </p:val>
                                        </p:tav>
                                      </p:tavLst>
                                    </p:anim>
                                    <p:anim calcmode="lin" valueType="num">
                                      <p:cBhvr>
                                        <p:cTn id="33" dur="500" fill="hold"/>
                                        <p:tgtEl>
                                          <p:spTgt spid="116744"/>
                                        </p:tgtEl>
                                        <p:attrNameLst>
                                          <p:attrName>ppt_h</p:attrName>
                                        </p:attrNameLst>
                                      </p:cBhvr>
                                      <p:tavLst>
                                        <p:tav tm="0">
                                          <p:val>
                                            <p:strVal val="4*#ppt_h"/>
                                          </p:val>
                                        </p:tav>
                                        <p:tav tm="100000">
                                          <p:val>
                                            <p:strVal val="#ppt_h"/>
                                          </p:val>
                                        </p:tav>
                                      </p:tavLst>
                                    </p:anim>
                                  </p:childTnLst>
                                </p:cTn>
                              </p:par>
                            </p:childTnLst>
                          </p:cTn>
                        </p:par>
                        <p:par>
                          <p:cTn id="34" fill="hold" nodeType="afterGroup">
                            <p:stCondLst>
                              <p:cond delay="3000"/>
                            </p:stCondLst>
                            <p:childTnLst>
                              <p:par>
                                <p:cTn id="35" presetID="23" presetClass="entr" presetSubtype="32" fill="hold" grpId="0" nodeType="afterEffect">
                                  <p:stCondLst>
                                    <p:cond delay="0"/>
                                  </p:stCondLst>
                                  <p:childTnLst>
                                    <p:set>
                                      <p:cBhvr>
                                        <p:cTn id="36" dur="1" fill="hold">
                                          <p:stCondLst>
                                            <p:cond delay="0"/>
                                          </p:stCondLst>
                                        </p:cTn>
                                        <p:tgtEl>
                                          <p:spTgt spid="116745"/>
                                        </p:tgtEl>
                                        <p:attrNameLst>
                                          <p:attrName>style.visibility</p:attrName>
                                        </p:attrNameLst>
                                      </p:cBhvr>
                                      <p:to>
                                        <p:strVal val="visible"/>
                                      </p:to>
                                    </p:set>
                                    <p:anim calcmode="lin" valueType="num">
                                      <p:cBhvr>
                                        <p:cTn id="37" dur="500" fill="hold"/>
                                        <p:tgtEl>
                                          <p:spTgt spid="116745"/>
                                        </p:tgtEl>
                                        <p:attrNameLst>
                                          <p:attrName>ppt_w</p:attrName>
                                        </p:attrNameLst>
                                      </p:cBhvr>
                                      <p:tavLst>
                                        <p:tav tm="0">
                                          <p:val>
                                            <p:strVal val="4*#ppt_w"/>
                                          </p:val>
                                        </p:tav>
                                        <p:tav tm="100000">
                                          <p:val>
                                            <p:strVal val="#ppt_w"/>
                                          </p:val>
                                        </p:tav>
                                      </p:tavLst>
                                    </p:anim>
                                    <p:anim calcmode="lin" valueType="num">
                                      <p:cBhvr>
                                        <p:cTn id="38" dur="500" fill="hold"/>
                                        <p:tgtEl>
                                          <p:spTgt spid="116745"/>
                                        </p:tgtEl>
                                        <p:attrNameLst>
                                          <p:attrName>ppt_h</p:attrName>
                                        </p:attrNameLst>
                                      </p:cBhvr>
                                      <p:tavLst>
                                        <p:tav tm="0">
                                          <p:val>
                                            <p:strVal val="4*#ppt_h"/>
                                          </p:val>
                                        </p:tav>
                                        <p:tav tm="100000">
                                          <p:val>
                                            <p:strVal val="#ppt_h"/>
                                          </p:val>
                                        </p:tav>
                                      </p:tavLst>
                                    </p:anim>
                                  </p:childTnLst>
                                </p:cTn>
                              </p:par>
                            </p:childTnLst>
                          </p:cTn>
                        </p:par>
                        <p:par>
                          <p:cTn id="39" fill="hold" nodeType="afterGroup">
                            <p:stCondLst>
                              <p:cond delay="3500"/>
                            </p:stCondLst>
                            <p:childTnLst>
                              <p:par>
                                <p:cTn id="40" presetID="23" presetClass="entr" presetSubtype="32" fill="hold" grpId="0" nodeType="afterEffect">
                                  <p:stCondLst>
                                    <p:cond delay="0"/>
                                  </p:stCondLst>
                                  <p:childTnLst>
                                    <p:set>
                                      <p:cBhvr>
                                        <p:cTn id="41" dur="1" fill="hold">
                                          <p:stCondLst>
                                            <p:cond delay="0"/>
                                          </p:stCondLst>
                                        </p:cTn>
                                        <p:tgtEl>
                                          <p:spTgt spid="116746"/>
                                        </p:tgtEl>
                                        <p:attrNameLst>
                                          <p:attrName>style.visibility</p:attrName>
                                        </p:attrNameLst>
                                      </p:cBhvr>
                                      <p:to>
                                        <p:strVal val="visible"/>
                                      </p:to>
                                    </p:set>
                                    <p:anim calcmode="lin" valueType="num">
                                      <p:cBhvr>
                                        <p:cTn id="42" dur="500" fill="hold"/>
                                        <p:tgtEl>
                                          <p:spTgt spid="116746"/>
                                        </p:tgtEl>
                                        <p:attrNameLst>
                                          <p:attrName>ppt_w</p:attrName>
                                        </p:attrNameLst>
                                      </p:cBhvr>
                                      <p:tavLst>
                                        <p:tav tm="0">
                                          <p:val>
                                            <p:strVal val="4*#ppt_w"/>
                                          </p:val>
                                        </p:tav>
                                        <p:tav tm="100000">
                                          <p:val>
                                            <p:strVal val="#ppt_w"/>
                                          </p:val>
                                        </p:tav>
                                      </p:tavLst>
                                    </p:anim>
                                    <p:anim calcmode="lin" valueType="num">
                                      <p:cBhvr>
                                        <p:cTn id="43" dur="500" fill="hold"/>
                                        <p:tgtEl>
                                          <p:spTgt spid="116746"/>
                                        </p:tgtEl>
                                        <p:attrNameLst>
                                          <p:attrName>ppt_h</p:attrName>
                                        </p:attrNameLst>
                                      </p:cBhvr>
                                      <p:tavLst>
                                        <p:tav tm="0">
                                          <p:val>
                                            <p:strVal val="4*#ppt_h"/>
                                          </p:val>
                                        </p:tav>
                                        <p:tav tm="100000">
                                          <p:val>
                                            <p:strVal val="#ppt_h"/>
                                          </p:val>
                                        </p:tav>
                                      </p:tavLst>
                                    </p:anim>
                                  </p:childTnLst>
                                </p:cTn>
                              </p:par>
                            </p:childTnLst>
                          </p:cTn>
                        </p:par>
                        <p:par>
                          <p:cTn id="44" fill="hold" nodeType="afterGroup">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116747"/>
                                        </p:tgtEl>
                                        <p:attrNameLst>
                                          <p:attrName>style.visibility</p:attrName>
                                        </p:attrNameLst>
                                      </p:cBhvr>
                                      <p:to>
                                        <p:strVal val="visible"/>
                                      </p:to>
                                    </p:set>
                                    <p:anim calcmode="lin" valueType="num">
                                      <p:cBhvr>
                                        <p:cTn id="47" dur="500" fill="hold"/>
                                        <p:tgtEl>
                                          <p:spTgt spid="116747"/>
                                        </p:tgtEl>
                                        <p:attrNameLst>
                                          <p:attrName>ppt_w</p:attrName>
                                        </p:attrNameLst>
                                      </p:cBhvr>
                                      <p:tavLst>
                                        <p:tav tm="0">
                                          <p:val>
                                            <p:strVal val="4*#ppt_w"/>
                                          </p:val>
                                        </p:tav>
                                        <p:tav tm="100000">
                                          <p:val>
                                            <p:strVal val="#ppt_w"/>
                                          </p:val>
                                        </p:tav>
                                      </p:tavLst>
                                    </p:anim>
                                    <p:anim calcmode="lin" valueType="num">
                                      <p:cBhvr>
                                        <p:cTn id="48" dur="500" fill="hold"/>
                                        <p:tgtEl>
                                          <p:spTgt spid="116747"/>
                                        </p:tgtEl>
                                        <p:attrNameLst>
                                          <p:attrName>ppt_h</p:attrName>
                                        </p:attrNameLst>
                                      </p:cBhvr>
                                      <p:tavLst>
                                        <p:tav tm="0">
                                          <p:val>
                                            <p:strVal val="4*#ppt_h"/>
                                          </p:val>
                                        </p:tav>
                                        <p:tav tm="100000">
                                          <p:val>
                                            <p:strVal val="#ppt_h"/>
                                          </p:val>
                                        </p:tav>
                                      </p:tavLst>
                                    </p:anim>
                                  </p:childTnLst>
                                </p:cTn>
                              </p:par>
                            </p:childTnLst>
                          </p:cTn>
                        </p:par>
                        <p:par>
                          <p:cTn id="49" fill="hold" nodeType="afterGroup">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116748"/>
                                        </p:tgtEl>
                                        <p:attrNameLst>
                                          <p:attrName>style.visibility</p:attrName>
                                        </p:attrNameLst>
                                      </p:cBhvr>
                                      <p:to>
                                        <p:strVal val="visible"/>
                                      </p:to>
                                    </p:set>
                                    <p:anim calcmode="lin" valueType="num">
                                      <p:cBhvr>
                                        <p:cTn id="52" dur="500" fill="hold"/>
                                        <p:tgtEl>
                                          <p:spTgt spid="116748"/>
                                        </p:tgtEl>
                                        <p:attrNameLst>
                                          <p:attrName>ppt_w</p:attrName>
                                        </p:attrNameLst>
                                      </p:cBhvr>
                                      <p:tavLst>
                                        <p:tav tm="0">
                                          <p:val>
                                            <p:strVal val="4*#ppt_w"/>
                                          </p:val>
                                        </p:tav>
                                        <p:tav tm="100000">
                                          <p:val>
                                            <p:strVal val="#ppt_w"/>
                                          </p:val>
                                        </p:tav>
                                      </p:tavLst>
                                    </p:anim>
                                    <p:anim calcmode="lin" valueType="num">
                                      <p:cBhvr>
                                        <p:cTn id="53" dur="500" fill="hold"/>
                                        <p:tgtEl>
                                          <p:spTgt spid="116748"/>
                                        </p:tgtEl>
                                        <p:attrNameLst>
                                          <p:attrName>ppt_h</p:attrName>
                                        </p:attrNameLst>
                                      </p:cBhvr>
                                      <p:tavLst>
                                        <p:tav tm="0">
                                          <p:val>
                                            <p:strVal val="4*#ppt_h"/>
                                          </p:val>
                                        </p:tav>
                                        <p:tav tm="100000">
                                          <p:val>
                                            <p:strVal val="#ppt_h"/>
                                          </p:val>
                                        </p:tav>
                                      </p:tavLst>
                                    </p:anim>
                                  </p:childTnLst>
                                </p:cTn>
                              </p:par>
                            </p:childTnLst>
                          </p:cTn>
                        </p:par>
                        <p:par>
                          <p:cTn id="54" fill="hold" nodeType="afterGroup">
                            <p:stCondLst>
                              <p:cond delay="5000"/>
                            </p:stCondLst>
                            <p:childTnLst>
                              <p:par>
                                <p:cTn id="55" presetID="23" presetClass="entr" presetSubtype="32" fill="hold" grpId="0" nodeType="afterEffect">
                                  <p:stCondLst>
                                    <p:cond delay="0"/>
                                  </p:stCondLst>
                                  <p:childTnLst>
                                    <p:set>
                                      <p:cBhvr>
                                        <p:cTn id="56" dur="1" fill="hold">
                                          <p:stCondLst>
                                            <p:cond delay="0"/>
                                          </p:stCondLst>
                                        </p:cTn>
                                        <p:tgtEl>
                                          <p:spTgt spid="116749"/>
                                        </p:tgtEl>
                                        <p:attrNameLst>
                                          <p:attrName>style.visibility</p:attrName>
                                        </p:attrNameLst>
                                      </p:cBhvr>
                                      <p:to>
                                        <p:strVal val="visible"/>
                                      </p:to>
                                    </p:set>
                                    <p:anim calcmode="lin" valueType="num">
                                      <p:cBhvr>
                                        <p:cTn id="57" dur="500" fill="hold"/>
                                        <p:tgtEl>
                                          <p:spTgt spid="116749"/>
                                        </p:tgtEl>
                                        <p:attrNameLst>
                                          <p:attrName>ppt_w</p:attrName>
                                        </p:attrNameLst>
                                      </p:cBhvr>
                                      <p:tavLst>
                                        <p:tav tm="0">
                                          <p:val>
                                            <p:strVal val="4*#ppt_w"/>
                                          </p:val>
                                        </p:tav>
                                        <p:tav tm="100000">
                                          <p:val>
                                            <p:strVal val="#ppt_w"/>
                                          </p:val>
                                        </p:tav>
                                      </p:tavLst>
                                    </p:anim>
                                    <p:anim calcmode="lin" valueType="num">
                                      <p:cBhvr>
                                        <p:cTn id="58" dur="500" fill="hold"/>
                                        <p:tgtEl>
                                          <p:spTgt spid="11674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p:bldP spid="116740" grpId="0" animBg="1"/>
      <p:bldP spid="116741" grpId="0" animBg="1"/>
      <p:bldP spid="116742" grpId="0" animBg="1"/>
      <p:bldP spid="116743" grpId="0" animBg="1"/>
      <p:bldP spid="116744" grpId="0" animBg="1"/>
      <p:bldP spid="116745" grpId="0" animBg="1"/>
      <p:bldP spid="116746" grpId="0" animBg="1"/>
      <p:bldP spid="116747" grpId="0" animBg="1"/>
      <p:bldP spid="116748" grpId="0" animBg="1"/>
      <p:bldP spid="1167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CA8D7079-1CC5-423B-8FF6-350512647DB2}" type="slidenum">
              <a:rPr lang="en-US"/>
              <a:pPr>
                <a:defRPr/>
              </a:pPr>
              <a:t>4</a:t>
            </a:fld>
            <a:endParaRPr lang="en-US"/>
          </a:p>
        </p:txBody>
      </p:sp>
      <p:sp>
        <p:nvSpPr>
          <p:cNvPr id="6146" name="WordArt 2"/>
          <p:cNvSpPr>
            <a:spLocks noChangeArrowheads="1" noChangeShapeType="1" noTextEdit="1"/>
          </p:cNvSpPr>
          <p:nvPr/>
        </p:nvSpPr>
        <p:spPr bwMode="auto">
          <a:xfrm>
            <a:off x="762000" y="609600"/>
            <a:ext cx="7467600" cy="685800"/>
          </a:xfrm>
          <a:prstGeom prst="rect">
            <a:avLst/>
          </a:prstGeom>
        </p:spPr>
        <p:txBody>
          <a:bodyPr spcFirstLastPara="1" wrap="none" fromWordArt="1">
            <a:prstTxWarp prst="textArchUp">
              <a:avLst>
                <a:gd name="adj" fmla="val 10800000"/>
              </a:avLst>
            </a:prstTxWarp>
          </a:bodyPr>
          <a:lstStyle/>
          <a:p>
            <a:pPr algn="ctr">
              <a:defRPr/>
            </a:pPr>
            <a:r>
              <a:rPr lang="en-US" sz="3600" kern="10">
                <a:ln w="9525">
                  <a:solidFill>
                    <a:schemeClr val="accent2"/>
                  </a:solidFill>
                  <a:round/>
                  <a:headEnd/>
                  <a:tailEnd/>
                </a:ln>
                <a:gradFill rotWithShape="0">
                  <a:gsLst>
                    <a:gs pos="0">
                      <a:schemeClr val="accent2"/>
                    </a:gs>
                    <a:gs pos="50000">
                      <a:srgbClr val="FFFF00"/>
                    </a:gs>
                    <a:gs pos="100000">
                      <a:schemeClr val="accent2"/>
                    </a:gs>
                  </a:gsLst>
                  <a:lin ang="5400000" scaled="1"/>
                </a:gradFill>
                <a:latin typeface="Arial Black"/>
              </a:rPr>
              <a:t>            </a:t>
            </a:r>
          </a:p>
        </p:txBody>
      </p:sp>
      <p:sp>
        <p:nvSpPr>
          <p:cNvPr id="6147" name="WordArt 3"/>
          <p:cNvSpPr>
            <a:spLocks noChangeArrowheads="1" noChangeShapeType="1" noTextEdit="1"/>
          </p:cNvSpPr>
          <p:nvPr/>
        </p:nvSpPr>
        <p:spPr bwMode="auto">
          <a:xfrm>
            <a:off x="609600" y="5638800"/>
            <a:ext cx="7620000" cy="839788"/>
          </a:xfrm>
          <a:prstGeom prst="rect">
            <a:avLst/>
          </a:prstGeom>
        </p:spPr>
        <p:txBody>
          <a:bodyPr wrap="none" fromWordArt="1">
            <a:prstTxWarp prst="textCanDown">
              <a:avLst>
                <a:gd name="adj" fmla="val 33333"/>
              </a:avLst>
            </a:prstTxWarp>
          </a:bodyPr>
          <a:lstStyle/>
          <a:p>
            <a:pPr algn="ctr">
              <a:defRPr/>
            </a:pPr>
            <a:r>
              <a:rPr lang="en-US" sz="3600" kern="10">
                <a:ln w="9525">
                  <a:solidFill>
                    <a:srgbClr val="000000"/>
                  </a:solidFill>
                  <a:round/>
                  <a:headEnd/>
                  <a:tailEnd/>
                </a:ln>
                <a:gradFill rotWithShape="0">
                  <a:gsLst>
                    <a:gs pos="0">
                      <a:schemeClr val="accent2"/>
                    </a:gs>
                    <a:gs pos="50000">
                      <a:srgbClr val="FFFF00"/>
                    </a:gs>
                    <a:gs pos="100000">
                      <a:schemeClr val="accent2"/>
                    </a:gs>
                  </a:gsLst>
                  <a:lin ang="5400000" scaled="1"/>
                </a:gradFill>
                <a:latin typeface="Times New Roman"/>
                <a:cs typeface="Times New Roman"/>
              </a:rPr>
              <a:t>            </a:t>
            </a:r>
          </a:p>
        </p:txBody>
      </p:sp>
      <p:sp>
        <p:nvSpPr>
          <p:cNvPr id="6148" name="Text Box 4"/>
          <p:cNvSpPr txBox="1">
            <a:spLocks noChangeArrowheads="1"/>
          </p:cNvSpPr>
          <p:nvPr/>
        </p:nvSpPr>
        <p:spPr bwMode="auto">
          <a:xfrm>
            <a:off x="2133600" y="2743200"/>
            <a:ext cx="47482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Report to work fit for duty</a:t>
            </a:r>
            <a:endParaRPr lang="en-US" altLang="en-US" sz="2400">
              <a:solidFill>
                <a:srgbClr val="FFFF00"/>
              </a:solidFill>
              <a:latin typeface="Bertram" pitchFamily="82" charset="0"/>
            </a:endParaRPr>
          </a:p>
        </p:txBody>
      </p:sp>
      <p:sp>
        <p:nvSpPr>
          <p:cNvPr id="6149" name="Text Box 5"/>
          <p:cNvSpPr txBox="1">
            <a:spLocks noChangeArrowheads="1"/>
          </p:cNvSpPr>
          <p:nvPr/>
        </p:nvSpPr>
        <p:spPr bwMode="auto">
          <a:xfrm>
            <a:off x="2286000" y="3886200"/>
            <a:ext cx="4364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Remain fit while on duty</a:t>
            </a:r>
            <a:endParaRPr lang="en-US" altLang="en-US" sz="3600" b="1">
              <a:latin typeface="Centaur" pitchFamily="18" charset="0"/>
            </a:endParaRPr>
          </a:p>
        </p:txBody>
      </p:sp>
      <p:sp>
        <p:nvSpPr>
          <p:cNvPr id="6150" name="Text Box 6"/>
          <p:cNvSpPr txBox="1">
            <a:spLocks noChangeArrowheads="1"/>
          </p:cNvSpPr>
          <p:nvPr/>
        </p:nvSpPr>
        <p:spPr bwMode="auto">
          <a:xfrm>
            <a:off x="2895600" y="1600200"/>
            <a:ext cx="3294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u="sng">
                <a:solidFill>
                  <a:schemeClr val="accent2"/>
                </a:solidFill>
                <a:latin typeface="Centaur" pitchFamily="18" charset="0"/>
              </a:rPr>
              <a:t>For all employees :</a:t>
            </a:r>
            <a:endParaRPr lang="en-US" altLang="en-US" sz="3600">
              <a:solidFill>
                <a:schemeClr val="accent2"/>
              </a:solidFill>
              <a:latin typeface="Centaur" pitchFamily="18" charset="0"/>
            </a:endParaRPr>
          </a:p>
        </p:txBody>
      </p:sp>
      <p:sp>
        <p:nvSpPr>
          <p:cNvPr id="26632" name="Line 7"/>
          <p:cNvSpPr>
            <a:spLocks noChangeShapeType="1"/>
          </p:cNvSpPr>
          <p:nvPr/>
        </p:nvSpPr>
        <p:spPr bwMode="auto">
          <a:xfrm>
            <a:off x="838200" y="1524000"/>
            <a:ext cx="0" cy="3581400"/>
          </a:xfrm>
          <a:prstGeom prst="line">
            <a:avLst/>
          </a:prstGeom>
          <a:noFill/>
          <a:ln w="76200" cmpd="tri">
            <a:solidFill>
              <a:srgbClr val="FF66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3" name="Line 8"/>
          <p:cNvSpPr>
            <a:spLocks noChangeShapeType="1"/>
          </p:cNvSpPr>
          <p:nvPr/>
        </p:nvSpPr>
        <p:spPr bwMode="auto">
          <a:xfrm>
            <a:off x="8077200" y="1524000"/>
            <a:ext cx="0" cy="3581400"/>
          </a:xfrm>
          <a:prstGeom prst="line">
            <a:avLst/>
          </a:prstGeom>
          <a:noFill/>
          <a:ln w="76200" cmpd="tri">
            <a:solidFill>
              <a:srgbClr val="FF66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0-#ppt_w/2"/>
                                          </p:val>
                                        </p:tav>
                                        <p:tav tm="100000">
                                          <p:val>
                                            <p:strVal val="#ppt_x"/>
                                          </p:val>
                                        </p:tav>
                                      </p:tavLst>
                                    </p:anim>
                                    <p:anim calcmode="lin" valueType="num">
                                      <p:cBhvr additive="base">
                                        <p:cTn id="8" dur="500" fill="hold"/>
                                        <p:tgtEl>
                                          <p:spTgt spid="615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528" fill="hold" grpId="0" nodeType="afterEffect">
                                  <p:stCondLst>
                                    <p:cond delay="0"/>
                                  </p:stCondLst>
                                  <p:childTnLst>
                                    <p:set>
                                      <p:cBhvr>
                                        <p:cTn id="11" dur="1" fill="hold">
                                          <p:stCondLst>
                                            <p:cond delay="0"/>
                                          </p:stCondLst>
                                        </p:cTn>
                                        <p:tgtEl>
                                          <p:spTgt spid="6148"/>
                                        </p:tgtEl>
                                        <p:attrNameLst>
                                          <p:attrName>style.visibility</p:attrName>
                                        </p:attrNameLst>
                                      </p:cBhvr>
                                      <p:to>
                                        <p:strVal val="visible"/>
                                      </p:to>
                                    </p:set>
                                    <p:anim calcmode="lin" valueType="num">
                                      <p:cBhvr>
                                        <p:cTn id="12" dur="500" fill="hold"/>
                                        <p:tgtEl>
                                          <p:spTgt spid="6148"/>
                                        </p:tgtEl>
                                        <p:attrNameLst>
                                          <p:attrName>ppt_w</p:attrName>
                                        </p:attrNameLst>
                                      </p:cBhvr>
                                      <p:tavLst>
                                        <p:tav tm="0">
                                          <p:val>
                                            <p:fltVal val="0"/>
                                          </p:val>
                                        </p:tav>
                                        <p:tav tm="100000">
                                          <p:val>
                                            <p:strVal val="#ppt_w"/>
                                          </p:val>
                                        </p:tav>
                                      </p:tavLst>
                                    </p:anim>
                                    <p:anim calcmode="lin" valueType="num">
                                      <p:cBhvr>
                                        <p:cTn id="13" dur="500" fill="hold"/>
                                        <p:tgtEl>
                                          <p:spTgt spid="6148"/>
                                        </p:tgtEl>
                                        <p:attrNameLst>
                                          <p:attrName>ppt_h</p:attrName>
                                        </p:attrNameLst>
                                      </p:cBhvr>
                                      <p:tavLst>
                                        <p:tav tm="0">
                                          <p:val>
                                            <p:fltVal val="0"/>
                                          </p:val>
                                        </p:tav>
                                        <p:tav tm="100000">
                                          <p:val>
                                            <p:strVal val="#ppt_h"/>
                                          </p:val>
                                        </p:tav>
                                      </p:tavLst>
                                    </p:anim>
                                    <p:anim calcmode="lin" valueType="num">
                                      <p:cBhvr>
                                        <p:cTn id="14" dur="500" fill="hold"/>
                                        <p:tgtEl>
                                          <p:spTgt spid="6148"/>
                                        </p:tgtEl>
                                        <p:attrNameLst>
                                          <p:attrName>ppt_x</p:attrName>
                                        </p:attrNameLst>
                                      </p:cBhvr>
                                      <p:tavLst>
                                        <p:tav tm="0">
                                          <p:val>
                                            <p:fltVal val="0.5"/>
                                          </p:val>
                                        </p:tav>
                                        <p:tav tm="100000">
                                          <p:val>
                                            <p:strVal val="#ppt_x"/>
                                          </p:val>
                                        </p:tav>
                                      </p:tavLst>
                                    </p:anim>
                                    <p:anim calcmode="lin" valueType="num">
                                      <p:cBhvr>
                                        <p:cTn id="15" dur="500" fill="hold"/>
                                        <p:tgtEl>
                                          <p:spTgt spid="6148"/>
                                        </p:tgtEl>
                                        <p:attrNameLst>
                                          <p:attrName>ppt_y</p:attrName>
                                        </p:attrNameLst>
                                      </p:cBhvr>
                                      <p:tavLst>
                                        <p:tav tm="0">
                                          <p:val>
                                            <p:fltVal val="0.5"/>
                                          </p:val>
                                        </p:tav>
                                        <p:tav tm="100000">
                                          <p:val>
                                            <p:strVal val="#ppt_y"/>
                                          </p:val>
                                        </p:tav>
                                      </p:tavLst>
                                    </p:anim>
                                  </p:childTnLst>
                                </p:cTn>
                              </p:par>
                            </p:childTnLst>
                          </p:cTn>
                        </p:par>
                        <p:par>
                          <p:cTn id="16" fill="hold" nodeType="afterGroup">
                            <p:stCondLst>
                              <p:cond delay="1000"/>
                            </p:stCondLst>
                            <p:childTnLst>
                              <p:par>
                                <p:cTn id="17" presetID="23" presetClass="entr" presetSubtype="528" fill="hold" grpId="0" nodeType="afterEffect">
                                  <p:stCondLst>
                                    <p:cond delay="0"/>
                                  </p:stCondLst>
                                  <p:childTnLst>
                                    <p:set>
                                      <p:cBhvr>
                                        <p:cTn id="18" dur="1" fill="hold">
                                          <p:stCondLst>
                                            <p:cond delay="0"/>
                                          </p:stCondLst>
                                        </p:cTn>
                                        <p:tgtEl>
                                          <p:spTgt spid="6149"/>
                                        </p:tgtEl>
                                        <p:attrNameLst>
                                          <p:attrName>style.visibility</p:attrName>
                                        </p:attrNameLst>
                                      </p:cBhvr>
                                      <p:to>
                                        <p:strVal val="visible"/>
                                      </p:to>
                                    </p:set>
                                    <p:anim calcmode="lin" valueType="num">
                                      <p:cBhvr>
                                        <p:cTn id="19" dur="500" fill="hold"/>
                                        <p:tgtEl>
                                          <p:spTgt spid="6149"/>
                                        </p:tgtEl>
                                        <p:attrNameLst>
                                          <p:attrName>ppt_w</p:attrName>
                                        </p:attrNameLst>
                                      </p:cBhvr>
                                      <p:tavLst>
                                        <p:tav tm="0">
                                          <p:val>
                                            <p:fltVal val="0"/>
                                          </p:val>
                                        </p:tav>
                                        <p:tav tm="100000">
                                          <p:val>
                                            <p:strVal val="#ppt_w"/>
                                          </p:val>
                                        </p:tav>
                                      </p:tavLst>
                                    </p:anim>
                                    <p:anim calcmode="lin" valueType="num">
                                      <p:cBhvr>
                                        <p:cTn id="20" dur="500" fill="hold"/>
                                        <p:tgtEl>
                                          <p:spTgt spid="6149"/>
                                        </p:tgtEl>
                                        <p:attrNameLst>
                                          <p:attrName>ppt_h</p:attrName>
                                        </p:attrNameLst>
                                      </p:cBhvr>
                                      <p:tavLst>
                                        <p:tav tm="0">
                                          <p:val>
                                            <p:fltVal val="0"/>
                                          </p:val>
                                        </p:tav>
                                        <p:tav tm="100000">
                                          <p:val>
                                            <p:strVal val="#ppt_h"/>
                                          </p:val>
                                        </p:tav>
                                      </p:tavLst>
                                    </p:anim>
                                    <p:anim calcmode="lin" valueType="num">
                                      <p:cBhvr>
                                        <p:cTn id="21" dur="500" fill="hold"/>
                                        <p:tgtEl>
                                          <p:spTgt spid="6149"/>
                                        </p:tgtEl>
                                        <p:attrNameLst>
                                          <p:attrName>ppt_x</p:attrName>
                                        </p:attrNameLst>
                                      </p:cBhvr>
                                      <p:tavLst>
                                        <p:tav tm="0">
                                          <p:val>
                                            <p:fltVal val="0.5"/>
                                          </p:val>
                                        </p:tav>
                                        <p:tav tm="100000">
                                          <p:val>
                                            <p:strVal val="#ppt_x"/>
                                          </p:val>
                                        </p:tav>
                                      </p:tavLst>
                                    </p:anim>
                                    <p:anim calcmode="lin" valueType="num">
                                      <p:cBhvr>
                                        <p:cTn id="22" dur="500" fill="hold"/>
                                        <p:tgtEl>
                                          <p:spTgt spid="61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autoUpdateAnimBg="0"/>
      <p:bldP spid="615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06C45DF4-8AE3-4C31-9407-20098824413D}" type="slidenum">
              <a:rPr lang="en-US"/>
              <a:pPr>
                <a:defRPr/>
              </a:pPr>
              <a:t>5</a:t>
            </a:fld>
            <a:endParaRPr lang="en-US"/>
          </a:p>
        </p:txBody>
      </p:sp>
      <p:sp>
        <p:nvSpPr>
          <p:cNvPr id="7170" name="WordArt 2"/>
          <p:cNvSpPr>
            <a:spLocks noChangeArrowheads="1" noChangeShapeType="1" noTextEdit="1"/>
          </p:cNvSpPr>
          <p:nvPr/>
        </p:nvSpPr>
        <p:spPr bwMode="auto">
          <a:xfrm>
            <a:off x="762000" y="609600"/>
            <a:ext cx="7467600" cy="685800"/>
          </a:xfrm>
          <a:prstGeom prst="rect">
            <a:avLst/>
          </a:prstGeom>
        </p:spPr>
        <p:txBody>
          <a:bodyPr spcFirstLastPara="1" wrap="none" fromWordArt="1">
            <a:prstTxWarp prst="textArchUp">
              <a:avLst>
                <a:gd name="adj" fmla="val 10800000"/>
              </a:avLst>
            </a:prstTxWarp>
          </a:bodyPr>
          <a:lstStyle/>
          <a:p>
            <a:pPr algn="ctr">
              <a:defRPr/>
            </a:pPr>
            <a:r>
              <a:rPr lang="en-US" sz="3600" kern="10">
                <a:ln w="9525">
                  <a:solidFill>
                    <a:schemeClr val="accent2"/>
                  </a:solidFill>
                  <a:round/>
                  <a:headEnd/>
                  <a:tailEnd/>
                </a:ln>
                <a:gradFill rotWithShape="0">
                  <a:gsLst>
                    <a:gs pos="0">
                      <a:srgbClr val="FFFF00"/>
                    </a:gs>
                    <a:gs pos="50000">
                      <a:schemeClr val="accent2"/>
                    </a:gs>
                    <a:gs pos="100000">
                      <a:srgbClr val="FFFF00"/>
                    </a:gs>
                  </a:gsLst>
                  <a:lin ang="5400000" scaled="1"/>
                </a:gradFill>
                <a:latin typeface="Arial Black"/>
              </a:rPr>
              <a:t>            </a:t>
            </a:r>
          </a:p>
        </p:txBody>
      </p:sp>
      <p:sp>
        <p:nvSpPr>
          <p:cNvPr id="7171" name="WordArt 3"/>
          <p:cNvSpPr>
            <a:spLocks noChangeArrowheads="1" noChangeShapeType="1" noTextEdit="1"/>
          </p:cNvSpPr>
          <p:nvPr/>
        </p:nvSpPr>
        <p:spPr bwMode="auto">
          <a:xfrm>
            <a:off x="609600" y="5638800"/>
            <a:ext cx="7620000" cy="839788"/>
          </a:xfrm>
          <a:prstGeom prst="rect">
            <a:avLst/>
          </a:prstGeom>
        </p:spPr>
        <p:txBody>
          <a:bodyPr wrap="none" fromWordArt="1">
            <a:prstTxWarp prst="textCanDown">
              <a:avLst>
                <a:gd name="adj" fmla="val 33333"/>
              </a:avLst>
            </a:prstTxWarp>
          </a:bodyPr>
          <a:lstStyle/>
          <a:p>
            <a:pPr algn="ctr">
              <a:defRPr/>
            </a:pPr>
            <a:r>
              <a:rPr lang="en-US" sz="3600" kern="10">
                <a:ln w="9525">
                  <a:solidFill>
                    <a:srgbClr val="000000"/>
                  </a:solidFill>
                  <a:round/>
                  <a:headEnd/>
                  <a:tailEnd/>
                </a:ln>
                <a:gradFill rotWithShape="0">
                  <a:gsLst>
                    <a:gs pos="0">
                      <a:srgbClr val="FFFF00"/>
                    </a:gs>
                    <a:gs pos="50000">
                      <a:schemeClr val="accent2"/>
                    </a:gs>
                    <a:gs pos="100000">
                      <a:srgbClr val="FFFF00"/>
                    </a:gs>
                  </a:gsLst>
                  <a:lin ang="5400000" scaled="1"/>
                </a:gradFill>
                <a:latin typeface="Times New Roman"/>
                <a:cs typeface="Times New Roman"/>
              </a:rPr>
              <a:t>            </a:t>
            </a:r>
          </a:p>
        </p:txBody>
      </p:sp>
      <p:sp>
        <p:nvSpPr>
          <p:cNvPr id="7172" name="Text Box 4"/>
          <p:cNvSpPr txBox="1">
            <a:spLocks noChangeArrowheads="1"/>
          </p:cNvSpPr>
          <p:nvPr/>
        </p:nvSpPr>
        <p:spPr bwMode="auto">
          <a:xfrm>
            <a:off x="2057400" y="2590800"/>
            <a:ext cx="5727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Monitor performance &amp; behavior</a:t>
            </a:r>
            <a:endParaRPr lang="en-US" altLang="en-US" sz="3600">
              <a:latin typeface="Centaur" pitchFamily="18" charset="0"/>
            </a:endParaRPr>
          </a:p>
        </p:txBody>
      </p:sp>
      <p:sp>
        <p:nvSpPr>
          <p:cNvPr id="7173" name="Text Box 5"/>
          <p:cNvSpPr txBox="1">
            <a:spLocks noChangeArrowheads="1"/>
          </p:cNvSpPr>
          <p:nvPr/>
        </p:nvSpPr>
        <p:spPr bwMode="auto">
          <a:xfrm>
            <a:off x="3429000" y="3733800"/>
            <a:ext cx="2397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Assess fitness</a:t>
            </a:r>
            <a:endParaRPr lang="en-US" altLang="en-US" sz="3600">
              <a:latin typeface="Centaur" pitchFamily="18" charset="0"/>
            </a:endParaRPr>
          </a:p>
        </p:txBody>
      </p:sp>
      <p:sp>
        <p:nvSpPr>
          <p:cNvPr id="7174" name="Text Box 6"/>
          <p:cNvSpPr txBox="1">
            <a:spLocks noChangeArrowheads="1"/>
          </p:cNvSpPr>
          <p:nvPr/>
        </p:nvSpPr>
        <p:spPr bwMode="auto">
          <a:xfrm>
            <a:off x="1447800" y="4800600"/>
            <a:ext cx="64150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Follow guidelines if employee is unfit</a:t>
            </a:r>
            <a:endParaRPr lang="en-US" altLang="en-US" sz="3600">
              <a:latin typeface="Centaur" pitchFamily="18" charset="0"/>
            </a:endParaRPr>
          </a:p>
        </p:txBody>
      </p:sp>
      <p:sp>
        <p:nvSpPr>
          <p:cNvPr id="7175" name="Text Box 7"/>
          <p:cNvSpPr txBox="1">
            <a:spLocks noChangeArrowheads="1"/>
          </p:cNvSpPr>
          <p:nvPr/>
        </p:nvSpPr>
        <p:spPr bwMode="auto">
          <a:xfrm>
            <a:off x="1127125" y="1674813"/>
            <a:ext cx="3690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u="sng">
                <a:solidFill>
                  <a:schemeClr val="accent2"/>
                </a:solidFill>
                <a:latin typeface="Centaur" pitchFamily="18" charset="0"/>
              </a:rPr>
              <a:t>Supervisors should</a:t>
            </a:r>
            <a:r>
              <a:rPr lang="en-US" altLang="en-US" sz="3600" b="1">
                <a:solidFill>
                  <a:schemeClr val="accent2"/>
                </a:solidFill>
                <a:latin typeface="Centaur" pitchFamily="18" charset="0"/>
              </a:rPr>
              <a:t> ...</a:t>
            </a:r>
            <a:endParaRPr lang="en-US" altLang="en-US" sz="3600">
              <a:latin typeface="Centaur" pitchFamily="18" charset="0"/>
            </a:endParaRPr>
          </a:p>
        </p:txBody>
      </p:sp>
      <p:graphicFrame>
        <p:nvGraphicFramePr>
          <p:cNvPr id="3074" name="Object 3072"/>
          <p:cNvGraphicFramePr>
            <a:graphicFrameLocks noChangeAspect="1"/>
          </p:cNvGraphicFramePr>
          <p:nvPr/>
        </p:nvGraphicFramePr>
        <p:xfrm flipH="1">
          <a:off x="304800" y="3048000"/>
          <a:ext cx="1539875" cy="1341438"/>
        </p:xfrm>
        <a:graphic>
          <a:graphicData uri="http://schemas.openxmlformats.org/presentationml/2006/ole">
            <mc:AlternateContent xmlns:mc="http://schemas.openxmlformats.org/markup-compatibility/2006">
              <mc:Choice xmlns:v="urn:schemas-microsoft-com:vml" Requires="v">
                <p:oleObj spid="_x0000_s3082" name="Clip" r:id="rId4" imgW="271800" imgH="236520" progId="MS_ClipArt_Gallery.2">
                  <p:embed/>
                </p:oleObj>
              </mc:Choice>
              <mc:Fallback>
                <p:oleObj name="Clip" r:id="rId4" imgW="271800" imgH="236520" progId="MS_ClipArt_Gallery.2">
                  <p:embed/>
                  <p:pic>
                    <p:nvPicPr>
                      <p:cNvPr id="0" name="Object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04800" y="3048000"/>
                        <a:ext cx="1539875" cy="1341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additive="base">
                                        <p:cTn id="7" dur="500" fill="hold"/>
                                        <p:tgtEl>
                                          <p:spTgt spid="7175"/>
                                        </p:tgtEl>
                                        <p:attrNameLst>
                                          <p:attrName>ppt_x</p:attrName>
                                        </p:attrNameLst>
                                      </p:cBhvr>
                                      <p:tavLst>
                                        <p:tav tm="0">
                                          <p:val>
                                            <p:strVal val="0-#ppt_w/2"/>
                                          </p:val>
                                        </p:tav>
                                        <p:tav tm="100000">
                                          <p:val>
                                            <p:strVal val="#ppt_x"/>
                                          </p:val>
                                        </p:tav>
                                      </p:tavLst>
                                    </p:anim>
                                    <p:anim calcmode="lin" valueType="num">
                                      <p:cBhvr additive="base">
                                        <p:cTn id="8" dur="500" fill="hold"/>
                                        <p:tgtEl>
                                          <p:spTgt spid="717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172"/>
                                        </p:tgtEl>
                                        <p:attrNameLst>
                                          <p:attrName>style.visibility</p:attrName>
                                        </p:attrNameLst>
                                      </p:cBhvr>
                                      <p:to>
                                        <p:strVal val="visible"/>
                                      </p:to>
                                    </p:set>
                                    <p:anim calcmode="lin" valueType="num">
                                      <p:cBhvr additive="base">
                                        <p:cTn id="12" dur="500" fill="hold"/>
                                        <p:tgtEl>
                                          <p:spTgt spid="7172"/>
                                        </p:tgtEl>
                                        <p:attrNameLst>
                                          <p:attrName>ppt_x</p:attrName>
                                        </p:attrNameLst>
                                      </p:cBhvr>
                                      <p:tavLst>
                                        <p:tav tm="0">
                                          <p:val>
                                            <p:strVal val="0-#ppt_w/2"/>
                                          </p:val>
                                        </p:tav>
                                        <p:tav tm="100000">
                                          <p:val>
                                            <p:strVal val="#ppt_x"/>
                                          </p:val>
                                        </p:tav>
                                      </p:tavLst>
                                    </p:anim>
                                    <p:anim calcmode="lin" valueType="num">
                                      <p:cBhvr additive="base">
                                        <p:cTn id="13" dur="500" fill="hold"/>
                                        <p:tgtEl>
                                          <p:spTgt spid="717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173"/>
                                        </p:tgtEl>
                                        <p:attrNameLst>
                                          <p:attrName>style.visibility</p:attrName>
                                        </p:attrNameLst>
                                      </p:cBhvr>
                                      <p:to>
                                        <p:strVal val="visible"/>
                                      </p:to>
                                    </p:set>
                                    <p:anim calcmode="lin" valueType="num">
                                      <p:cBhvr additive="base">
                                        <p:cTn id="17" dur="500" fill="hold"/>
                                        <p:tgtEl>
                                          <p:spTgt spid="7173"/>
                                        </p:tgtEl>
                                        <p:attrNameLst>
                                          <p:attrName>ppt_x</p:attrName>
                                        </p:attrNameLst>
                                      </p:cBhvr>
                                      <p:tavLst>
                                        <p:tav tm="0">
                                          <p:val>
                                            <p:strVal val="1+#ppt_w/2"/>
                                          </p:val>
                                        </p:tav>
                                        <p:tav tm="100000">
                                          <p:val>
                                            <p:strVal val="#ppt_x"/>
                                          </p:val>
                                        </p:tav>
                                      </p:tavLst>
                                    </p:anim>
                                    <p:anim calcmode="lin" valueType="num">
                                      <p:cBhvr additive="base">
                                        <p:cTn id="18" dur="500" fill="hold"/>
                                        <p:tgtEl>
                                          <p:spTgt spid="7173"/>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additive="base">
                                        <p:cTn id="22" dur="500" fill="hold"/>
                                        <p:tgtEl>
                                          <p:spTgt spid="7174"/>
                                        </p:tgtEl>
                                        <p:attrNameLst>
                                          <p:attrName>ppt_x</p:attrName>
                                        </p:attrNameLst>
                                      </p:cBhvr>
                                      <p:tavLst>
                                        <p:tav tm="0">
                                          <p:val>
                                            <p:strVal val="0-#ppt_w/2"/>
                                          </p:val>
                                        </p:tav>
                                        <p:tav tm="100000">
                                          <p:val>
                                            <p:strVal val="#ppt_x"/>
                                          </p:val>
                                        </p:tav>
                                      </p:tavLst>
                                    </p:anim>
                                    <p:anim calcmode="lin" valueType="num">
                                      <p:cBhvr additive="base">
                                        <p:cTn id="23"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P spid="7173" grpId="0" autoUpdateAnimBg="0"/>
      <p:bldP spid="7174" grpId="0" autoUpdateAnimBg="0"/>
      <p:bldP spid="717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FB7F4221-8D35-4B2A-8459-F0B78DD99F11}" type="slidenum">
              <a:rPr lang="en-US"/>
              <a:pPr>
                <a:defRPr/>
              </a:pPr>
              <a:t>6</a:t>
            </a:fld>
            <a:endParaRPr lang="en-US"/>
          </a:p>
        </p:txBody>
      </p:sp>
      <p:sp>
        <p:nvSpPr>
          <p:cNvPr id="4101" name="WordArt 2"/>
          <p:cNvSpPr>
            <a:spLocks noChangeArrowheads="1" noChangeShapeType="1" noTextEdit="1"/>
          </p:cNvSpPr>
          <p:nvPr/>
        </p:nvSpPr>
        <p:spPr bwMode="auto">
          <a:xfrm>
            <a:off x="2057400" y="914400"/>
            <a:ext cx="5943600" cy="10668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gradFill rotWithShape="1">
                  <a:gsLst>
                    <a:gs pos="0">
                      <a:srgbClr val="474B83"/>
                    </a:gs>
                    <a:gs pos="50000">
                      <a:srgbClr val="FF0000"/>
                    </a:gs>
                    <a:gs pos="100000">
                      <a:srgbClr val="474B83"/>
                    </a:gs>
                  </a:gsLst>
                  <a:lin ang="5400000" scaled="1"/>
                </a:gradFill>
                <a:effectLst>
                  <a:outerShdw dist="45791" dir="2021404" algn="ctr" rotWithShape="0">
                    <a:srgbClr val="9999FF"/>
                  </a:outerShdw>
                </a:effectLst>
                <a:latin typeface="Arial Black"/>
              </a:rPr>
              <a:t>UNFIT FOR DUTY</a:t>
            </a:r>
          </a:p>
        </p:txBody>
      </p:sp>
      <p:sp>
        <p:nvSpPr>
          <p:cNvPr id="8195" name="Text Box 3"/>
          <p:cNvSpPr txBox="1">
            <a:spLocks noChangeArrowheads="1"/>
          </p:cNvSpPr>
          <p:nvPr/>
        </p:nvSpPr>
        <p:spPr bwMode="auto">
          <a:xfrm>
            <a:off x="1524000" y="2819400"/>
            <a:ext cx="611663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600" b="1">
                <a:solidFill>
                  <a:schemeClr val="accent2"/>
                </a:solidFill>
                <a:latin typeface="Centaur" pitchFamily="18" charset="0"/>
              </a:rPr>
              <a:t>An employee who cannot perform</a:t>
            </a:r>
          </a:p>
          <a:p>
            <a:r>
              <a:rPr lang="en-US" altLang="en-US" sz="3600" b="1">
                <a:solidFill>
                  <a:schemeClr val="accent2"/>
                </a:solidFill>
                <a:latin typeface="Centaur" pitchFamily="18" charset="0"/>
              </a:rPr>
              <a:t>his/her duties in a proper, safe and </a:t>
            </a:r>
          </a:p>
          <a:p>
            <a:r>
              <a:rPr lang="en-US" altLang="en-US" sz="3600" b="1">
                <a:solidFill>
                  <a:schemeClr val="accent2"/>
                </a:solidFill>
                <a:latin typeface="Centaur" pitchFamily="18" charset="0"/>
              </a:rPr>
              <a:t>competent manner -</a:t>
            </a:r>
            <a:r>
              <a:rPr lang="en-US" altLang="en-US" sz="3600">
                <a:latin typeface="Centaur" pitchFamily="18" charset="0"/>
              </a:rPr>
              <a:t> 	</a:t>
            </a:r>
            <a:endParaRPr lang="en-US" altLang="en-US" sz="3600" b="1">
              <a:latin typeface="Centaur" pitchFamily="18" charset="0"/>
            </a:endParaRPr>
          </a:p>
        </p:txBody>
      </p:sp>
      <p:graphicFrame>
        <p:nvGraphicFramePr>
          <p:cNvPr id="139264" name="Object 2048"/>
          <p:cNvGraphicFramePr>
            <a:graphicFrameLocks noChangeAspect="1"/>
          </p:cNvGraphicFramePr>
          <p:nvPr/>
        </p:nvGraphicFramePr>
        <p:xfrm>
          <a:off x="7239000" y="3581400"/>
          <a:ext cx="1635125" cy="2819400"/>
        </p:xfrm>
        <a:graphic>
          <a:graphicData uri="http://schemas.openxmlformats.org/presentationml/2006/ole">
            <mc:AlternateContent xmlns:mc="http://schemas.openxmlformats.org/markup-compatibility/2006">
              <mc:Choice xmlns:v="urn:schemas-microsoft-com:vml" Requires="v">
                <p:oleObj spid="_x0000_s4104" name="Clip" r:id="rId4" imgW="2285280" imgH="3943440" progId="MS_ClipArt_Gallery.2">
                  <p:embed/>
                </p:oleObj>
              </mc:Choice>
              <mc:Fallback>
                <p:oleObj name="Clip" r:id="rId4" imgW="2285280" imgH="3943440" progId="MS_ClipArt_Gallery.2">
                  <p:embed/>
                  <p:pic>
                    <p:nvPicPr>
                      <p:cNvPr id="0" name="Object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3581400"/>
                        <a:ext cx="1635125" cy="281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265" name="Object 2049"/>
          <p:cNvGraphicFramePr>
            <a:graphicFrameLocks noChangeAspect="1"/>
          </p:cNvGraphicFramePr>
          <p:nvPr/>
        </p:nvGraphicFramePr>
        <p:xfrm>
          <a:off x="304800" y="2057400"/>
          <a:ext cx="1462088" cy="3060700"/>
        </p:xfrm>
        <a:graphic>
          <a:graphicData uri="http://schemas.openxmlformats.org/presentationml/2006/ole">
            <mc:AlternateContent xmlns:mc="http://schemas.openxmlformats.org/markup-compatibility/2006">
              <mc:Choice xmlns:v="urn:schemas-microsoft-com:vml" Requires="v">
                <p:oleObj spid="_x0000_s4105" name="Clip" r:id="rId6" imgW="1717560" imgH="3593520" progId="MS_ClipArt_Gallery.2">
                  <p:embed/>
                </p:oleObj>
              </mc:Choice>
              <mc:Fallback>
                <p:oleObj name="Clip" r:id="rId6" imgW="1717560" imgH="3593520" progId="MS_ClipArt_Gallery.2">
                  <p:embed/>
                  <p:pic>
                    <p:nvPicPr>
                      <p:cNvPr id="0" name="Object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057400"/>
                        <a:ext cx="1462088" cy="306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9" name="Text Box 7"/>
          <p:cNvSpPr txBox="1">
            <a:spLocks noChangeArrowheads="1"/>
          </p:cNvSpPr>
          <p:nvPr/>
        </p:nvSpPr>
        <p:spPr bwMode="auto">
          <a:xfrm>
            <a:off x="457200" y="4876800"/>
            <a:ext cx="7315200" cy="1189038"/>
          </a:xfrm>
          <a:prstGeom prst="rect">
            <a:avLst/>
          </a:prstGeom>
          <a:noFill/>
          <a:ln w="9525">
            <a:noFill/>
            <a:miter lim="800000"/>
            <a:headEnd/>
            <a:tailEnd/>
          </a:ln>
          <a:effectLst/>
        </p:spPr>
        <p:txBody>
          <a:bodyPr>
            <a:spAutoFit/>
          </a:bodyPr>
          <a:lstStyle/>
          <a:p>
            <a:pPr>
              <a:spcBef>
                <a:spcPct val="50000"/>
              </a:spcBef>
              <a:defRPr/>
            </a:pPr>
            <a:r>
              <a:rPr lang="en-US" sz="7200" b="1">
                <a:solidFill>
                  <a:srgbClr val="FC0000"/>
                </a:solidFill>
                <a:effectLst>
                  <a:outerShdw blurRad="38100" dist="38100" dir="2700000" algn="tl">
                    <a:srgbClr val="C0C0C0"/>
                  </a:outerShdw>
                </a:effectLst>
                <a:latin typeface="Centaur" pitchFamily="18" charset="0"/>
              </a:rPr>
              <a:t>Regardless of reason</a:t>
            </a:r>
            <a:endParaRPr lang="en-US" sz="72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139265"/>
                                        </p:tgtEl>
                                        <p:attrNameLst>
                                          <p:attrName>style.visibility</p:attrName>
                                        </p:attrNameLst>
                                      </p:cBhvr>
                                      <p:to>
                                        <p:strVal val="visible"/>
                                      </p:to>
                                    </p:set>
                                    <p:anim calcmode="lin" valueType="num">
                                      <p:cBhvr additive="base">
                                        <p:cTn id="7" dur="500" fill="hold"/>
                                        <p:tgtEl>
                                          <p:spTgt spid="139265"/>
                                        </p:tgtEl>
                                        <p:attrNameLst>
                                          <p:attrName>ppt_x</p:attrName>
                                        </p:attrNameLst>
                                      </p:cBhvr>
                                      <p:tavLst>
                                        <p:tav tm="0">
                                          <p:val>
                                            <p:strVal val="#ppt_x"/>
                                          </p:val>
                                        </p:tav>
                                        <p:tav tm="100000">
                                          <p:val>
                                            <p:strVal val="#ppt_x"/>
                                          </p:val>
                                        </p:tav>
                                      </p:tavLst>
                                    </p:anim>
                                    <p:anim calcmode="lin" valueType="num">
                                      <p:cBhvr additive="base">
                                        <p:cTn id="8" dur="500" fill="hold"/>
                                        <p:tgtEl>
                                          <p:spTgt spid="139265"/>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195"/>
                                        </p:tgtEl>
                                        <p:attrNameLst>
                                          <p:attrName>style.visibility</p:attrName>
                                        </p:attrNameLst>
                                      </p:cBhvr>
                                      <p:to>
                                        <p:strVal val="visible"/>
                                      </p:to>
                                    </p:set>
                                    <p:anim calcmode="lin" valueType="num">
                                      <p:cBhvr additive="base">
                                        <p:cTn id="12" dur="500" fill="hold"/>
                                        <p:tgtEl>
                                          <p:spTgt spid="8195"/>
                                        </p:tgtEl>
                                        <p:attrNameLst>
                                          <p:attrName>ppt_x</p:attrName>
                                        </p:attrNameLst>
                                      </p:cBhvr>
                                      <p:tavLst>
                                        <p:tav tm="0">
                                          <p:val>
                                            <p:strVal val="#ppt_x"/>
                                          </p:val>
                                        </p:tav>
                                        <p:tav tm="100000">
                                          <p:val>
                                            <p:strVal val="#ppt_x"/>
                                          </p:val>
                                        </p:tav>
                                      </p:tavLst>
                                    </p:anim>
                                    <p:anim calcmode="lin" valueType="num">
                                      <p:cBhvr additive="base">
                                        <p:cTn id="13" dur="500" fill="hold"/>
                                        <p:tgtEl>
                                          <p:spTgt spid="819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1" fill="hold" nodeType="afterEffect">
                                  <p:stCondLst>
                                    <p:cond delay="0"/>
                                  </p:stCondLst>
                                  <p:childTnLst>
                                    <p:set>
                                      <p:cBhvr>
                                        <p:cTn id="16" dur="1" fill="hold">
                                          <p:stCondLst>
                                            <p:cond delay="0"/>
                                          </p:stCondLst>
                                        </p:cTn>
                                        <p:tgtEl>
                                          <p:spTgt spid="139264"/>
                                        </p:tgtEl>
                                        <p:attrNameLst>
                                          <p:attrName>style.visibility</p:attrName>
                                        </p:attrNameLst>
                                      </p:cBhvr>
                                      <p:to>
                                        <p:strVal val="visible"/>
                                      </p:to>
                                    </p:set>
                                    <p:anim calcmode="lin" valueType="num">
                                      <p:cBhvr additive="base">
                                        <p:cTn id="17" dur="500" fill="hold"/>
                                        <p:tgtEl>
                                          <p:spTgt spid="139264"/>
                                        </p:tgtEl>
                                        <p:attrNameLst>
                                          <p:attrName>ppt_x</p:attrName>
                                        </p:attrNameLst>
                                      </p:cBhvr>
                                      <p:tavLst>
                                        <p:tav tm="0">
                                          <p:val>
                                            <p:strVal val="#ppt_x"/>
                                          </p:val>
                                        </p:tav>
                                        <p:tav tm="100000">
                                          <p:val>
                                            <p:strVal val="#ppt_x"/>
                                          </p:val>
                                        </p:tav>
                                      </p:tavLst>
                                    </p:anim>
                                    <p:anim calcmode="lin" valueType="num">
                                      <p:cBhvr additive="base">
                                        <p:cTn id="18" dur="500" fill="hold"/>
                                        <p:tgtEl>
                                          <p:spTgt spid="13926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8199"/>
                                        </p:tgtEl>
                                        <p:attrNameLst>
                                          <p:attrName>style.visibility</p:attrName>
                                        </p:attrNameLst>
                                      </p:cBhvr>
                                      <p:to>
                                        <p:strVal val="visible"/>
                                      </p:to>
                                    </p:set>
                                    <p:anim calcmode="lin" valueType="num">
                                      <p:cBhvr>
                                        <p:cTn id="22" dur="500" fill="hold"/>
                                        <p:tgtEl>
                                          <p:spTgt spid="8199"/>
                                        </p:tgtEl>
                                        <p:attrNameLst>
                                          <p:attrName>ppt_w</p:attrName>
                                        </p:attrNameLst>
                                      </p:cBhvr>
                                      <p:tavLst>
                                        <p:tav tm="0">
                                          <p:val>
                                            <p:fltVal val="0"/>
                                          </p:val>
                                        </p:tav>
                                        <p:tav tm="100000">
                                          <p:val>
                                            <p:strVal val="#ppt_w"/>
                                          </p:val>
                                        </p:tav>
                                      </p:tavLst>
                                    </p:anim>
                                    <p:anim calcmode="lin" valueType="num">
                                      <p:cBhvr>
                                        <p:cTn id="23" dur="500" fill="hold"/>
                                        <p:tgtEl>
                                          <p:spTgt spid="81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pPr>
              <a:defRPr/>
            </a:pPr>
            <a:fld id="{32131255-DC60-4D4C-9FBF-5915ED5BF2B7}" type="slidenum">
              <a:rPr lang="en-US"/>
              <a:pPr>
                <a:defRPr/>
              </a:pPr>
              <a:t>7</a:t>
            </a:fld>
            <a:endParaRPr lang="en-US"/>
          </a:p>
        </p:txBody>
      </p:sp>
      <p:sp>
        <p:nvSpPr>
          <p:cNvPr id="9219" name="Text Box 3"/>
          <p:cNvSpPr txBox="1">
            <a:spLocks noChangeArrowheads="1"/>
          </p:cNvSpPr>
          <p:nvPr/>
        </p:nvSpPr>
        <p:spPr bwMode="auto">
          <a:xfrm>
            <a:off x="6324600" y="4953000"/>
            <a:ext cx="15763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FF3300"/>
                </a:solidFill>
                <a:latin typeface="Comic Sans MS" pitchFamily="66" charset="0"/>
              </a:rPr>
              <a:t>Drugs</a:t>
            </a:r>
            <a:endParaRPr lang="en-US" altLang="en-US" sz="3600">
              <a:latin typeface="Challenge Extra Bold" pitchFamily="82" charset="0"/>
            </a:endParaRPr>
          </a:p>
        </p:txBody>
      </p:sp>
      <p:sp>
        <p:nvSpPr>
          <p:cNvPr id="9221" name="Text Box 5"/>
          <p:cNvSpPr txBox="1">
            <a:spLocks noChangeArrowheads="1"/>
          </p:cNvSpPr>
          <p:nvPr/>
        </p:nvSpPr>
        <p:spPr bwMode="auto">
          <a:xfrm>
            <a:off x="3733800" y="5715000"/>
            <a:ext cx="19224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993300"/>
                </a:solidFill>
                <a:latin typeface="Comic Sans MS" pitchFamily="66" charset="0"/>
              </a:rPr>
              <a:t>Alcohol</a:t>
            </a:r>
            <a:endParaRPr lang="en-US" altLang="en-US">
              <a:solidFill>
                <a:srgbClr val="993300"/>
              </a:solidFill>
              <a:latin typeface="Challenge Extra Bold" pitchFamily="82" charset="0"/>
            </a:endParaRPr>
          </a:p>
        </p:txBody>
      </p:sp>
      <p:sp>
        <p:nvSpPr>
          <p:cNvPr id="9222" name="Text Box 6"/>
          <p:cNvSpPr txBox="1">
            <a:spLocks noChangeArrowheads="1"/>
          </p:cNvSpPr>
          <p:nvPr/>
        </p:nvSpPr>
        <p:spPr bwMode="auto">
          <a:xfrm>
            <a:off x="609600" y="4876800"/>
            <a:ext cx="35671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3333CC"/>
                </a:solidFill>
                <a:latin typeface="Comic Sans MS" pitchFamily="66" charset="0"/>
              </a:rPr>
              <a:t>Mental Illness</a:t>
            </a:r>
            <a:endParaRPr lang="en-US" altLang="en-US">
              <a:latin typeface="Challenge Extra Bold" pitchFamily="82" charset="0"/>
            </a:endParaRPr>
          </a:p>
        </p:txBody>
      </p:sp>
      <p:sp>
        <p:nvSpPr>
          <p:cNvPr id="9224" name="Text Box 8"/>
          <p:cNvSpPr txBox="1">
            <a:spLocks noChangeArrowheads="1"/>
          </p:cNvSpPr>
          <p:nvPr/>
        </p:nvSpPr>
        <p:spPr bwMode="auto">
          <a:xfrm>
            <a:off x="990600" y="4114800"/>
            <a:ext cx="723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006600"/>
                </a:solidFill>
                <a:latin typeface="Comic Sans MS" pitchFamily="66" charset="0"/>
              </a:rPr>
              <a:t>Undiagnosed physical problem</a:t>
            </a:r>
            <a:endParaRPr lang="en-US" altLang="en-US">
              <a:latin typeface="Challenge Extra Bold" pitchFamily="82" charset="0"/>
            </a:endParaRPr>
          </a:p>
        </p:txBody>
      </p:sp>
      <p:sp>
        <p:nvSpPr>
          <p:cNvPr id="9225" name="Text Box 9"/>
          <p:cNvSpPr txBox="1">
            <a:spLocks noChangeArrowheads="1"/>
          </p:cNvSpPr>
          <p:nvPr/>
        </p:nvSpPr>
        <p:spPr bwMode="auto">
          <a:xfrm>
            <a:off x="6019800" y="2590800"/>
            <a:ext cx="2479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006699"/>
                </a:solidFill>
                <a:latin typeface="Comic Sans MS" pitchFamily="66" charset="0"/>
              </a:rPr>
              <a:t>Emotional</a:t>
            </a:r>
            <a:endParaRPr lang="en-US" altLang="en-US">
              <a:latin typeface="Challenge Extra Bold" pitchFamily="82" charset="0"/>
            </a:endParaRPr>
          </a:p>
        </p:txBody>
      </p:sp>
      <p:sp>
        <p:nvSpPr>
          <p:cNvPr id="9229" name="Text Box 13"/>
          <p:cNvSpPr txBox="1">
            <a:spLocks noChangeArrowheads="1"/>
          </p:cNvSpPr>
          <p:nvPr/>
        </p:nvSpPr>
        <p:spPr bwMode="auto">
          <a:xfrm>
            <a:off x="1066800" y="2514600"/>
            <a:ext cx="1793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a:solidFill>
                  <a:srgbClr val="9900FF"/>
                </a:solidFill>
                <a:latin typeface="Comic Sans MS" pitchFamily="66" charset="0"/>
              </a:rPr>
              <a:t>Stress</a:t>
            </a:r>
            <a:endParaRPr lang="en-US" altLang="en-US">
              <a:latin typeface="Challenge Extra Bold" pitchFamily="82" charset="0"/>
            </a:endParaRPr>
          </a:p>
        </p:txBody>
      </p:sp>
      <p:sp>
        <p:nvSpPr>
          <p:cNvPr id="9235" name="WordArt 19"/>
          <p:cNvSpPr>
            <a:spLocks noChangeArrowheads="1" noChangeShapeType="1" noTextEdit="1"/>
          </p:cNvSpPr>
          <p:nvPr/>
        </p:nvSpPr>
        <p:spPr bwMode="auto">
          <a:xfrm>
            <a:off x="1676400" y="762000"/>
            <a:ext cx="6096000" cy="7620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gradFill rotWithShape="1">
                  <a:gsLst>
                    <a:gs pos="0">
                      <a:srgbClr val="84E311"/>
                    </a:gs>
                    <a:gs pos="100000">
                      <a:srgbClr val="7F7579"/>
                    </a:gs>
                  </a:gsLst>
                  <a:lin ang="5400000" scaled="1"/>
                </a:gradFill>
                <a:latin typeface="Impact"/>
              </a:rPr>
              <a:t>REASONS WHY</a:t>
            </a:r>
          </a:p>
        </p:txBody>
      </p:sp>
      <p:graphicFrame>
        <p:nvGraphicFramePr>
          <p:cNvPr id="140288" name="Object 0"/>
          <p:cNvGraphicFramePr>
            <a:graphicFrameLocks noChangeAspect="1"/>
          </p:cNvGraphicFramePr>
          <p:nvPr/>
        </p:nvGraphicFramePr>
        <p:xfrm>
          <a:off x="3505200" y="1524000"/>
          <a:ext cx="1766888" cy="2667000"/>
        </p:xfrm>
        <a:graphic>
          <a:graphicData uri="http://schemas.openxmlformats.org/presentationml/2006/ole">
            <mc:AlternateContent xmlns:mc="http://schemas.openxmlformats.org/markup-compatibility/2006">
              <mc:Choice xmlns:v="urn:schemas-microsoft-com:vml" Requires="v">
                <p:oleObj spid="_x0000_s5131" name="Clip" r:id="rId4" imgW="3848040" imgH="5478120" progId="MS_ClipArt_Gallery.2">
                  <p:embed/>
                </p:oleObj>
              </mc:Choice>
              <mc:Fallback>
                <p:oleObj name="Clip" r:id="rId4" imgW="3848040" imgH="547812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524000"/>
                        <a:ext cx="1766888" cy="266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35"/>
                                        </p:tgtEl>
                                        <p:attrNameLst>
                                          <p:attrName>style.visibility</p:attrName>
                                        </p:attrNameLst>
                                      </p:cBhvr>
                                      <p:to>
                                        <p:strVal val="visible"/>
                                      </p:to>
                                    </p:set>
                                    <p:anim calcmode="lin" valueType="num">
                                      <p:cBhvr additive="base">
                                        <p:cTn id="7" dur="500" fill="hold"/>
                                        <p:tgtEl>
                                          <p:spTgt spid="9235"/>
                                        </p:tgtEl>
                                        <p:attrNameLst>
                                          <p:attrName>ppt_x</p:attrName>
                                        </p:attrNameLst>
                                      </p:cBhvr>
                                      <p:tavLst>
                                        <p:tav tm="0">
                                          <p:val>
                                            <p:strVal val="0-#ppt_w/2"/>
                                          </p:val>
                                        </p:tav>
                                        <p:tav tm="100000">
                                          <p:val>
                                            <p:strVal val="#ppt_x"/>
                                          </p:val>
                                        </p:tav>
                                      </p:tavLst>
                                    </p:anim>
                                    <p:anim calcmode="lin" valueType="num">
                                      <p:cBhvr additive="base">
                                        <p:cTn id="8" dur="500" fill="hold"/>
                                        <p:tgtEl>
                                          <p:spTgt spid="92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229"/>
                                        </p:tgtEl>
                                        <p:attrNameLst>
                                          <p:attrName>style.visibility</p:attrName>
                                        </p:attrNameLst>
                                      </p:cBhvr>
                                      <p:to>
                                        <p:strVal val="visible"/>
                                      </p:to>
                                    </p:set>
                                    <p:animEffect transition="in" filter="wipe(left)">
                                      <p:cBhvr>
                                        <p:cTn id="13" dur="500"/>
                                        <p:tgtEl>
                                          <p:spTgt spid="9229"/>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9225"/>
                                        </p:tgtEl>
                                        <p:attrNameLst>
                                          <p:attrName>style.visibility</p:attrName>
                                        </p:attrNameLst>
                                      </p:cBhvr>
                                      <p:to>
                                        <p:strVal val="visible"/>
                                      </p:to>
                                    </p:set>
                                    <p:animEffect transition="in" filter="wipe(left)">
                                      <p:cBhvr>
                                        <p:cTn id="17" dur="500"/>
                                        <p:tgtEl>
                                          <p:spTgt spid="9225"/>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9224"/>
                                        </p:tgtEl>
                                        <p:attrNameLst>
                                          <p:attrName>style.visibility</p:attrName>
                                        </p:attrNameLst>
                                      </p:cBhvr>
                                      <p:to>
                                        <p:strVal val="visible"/>
                                      </p:to>
                                    </p:set>
                                    <p:animEffect transition="in" filter="wipe(left)">
                                      <p:cBhvr>
                                        <p:cTn id="21" dur="500"/>
                                        <p:tgtEl>
                                          <p:spTgt spid="9224"/>
                                        </p:tgtEl>
                                      </p:cBhvr>
                                    </p:animEffect>
                                  </p:childTnLst>
                                </p:cTn>
                              </p:par>
                            </p:childTnLst>
                          </p:cTn>
                        </p:par>
                        <p:par>
                          <p:cTn id="22" fill="hold" nodeType="afterGroup">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9222"/>
                                        </p:tgtEl>
                                        <p:attrNameLst>
                                          <p:attrName>style.visibility</p:attrName>
                                        </p:attrNameLst>
                                      </p:cBhvr>
                                      <p:to>
                                        <p:strVal val="visible"/>
                                      </p:to>
                                    </p:set>
                                    <p:animEffect transition="in" filter="wipe(left)">
                                      <p:cBhvr>
                                        <p:cTn id="25" dur="500"/>
                                        <p:tgtEl>
                                          <p:spTgt spid="9222"/>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9219"/>
                                        </p:tgtEl>
                                        <p:attrNameLst>
                                          <p:attrName>style.visibility</p:attrName>
                                        </p:attrNameLst>
                                      </p:cBhvr>
                                      <p:to>
                                        <p:strVal val="visible"/>
                                      </p:to>
                                    </p:set>
                                    <p:animEffect transition="in" filter="wipe(left)">
                                      <p:cBhvr>
                                        <p:cTn id="29" dur="500"/>
                                        <p:tgtEl>
                                          <p:spTgt spid="9219"/>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9221"/>
                                        </p:tgtEl>
                                        <p:attrNameLst>
                                          <p:attrName>style.visibility</p:attrName>
                                        </p:attrNameLst>
                                      </p:cBhvr>
                                      <p:to>
                                        <p:strVal val="visible"/>
                                      </p:to>
                                    </p:set>
                                    <p:animEffect transition="in" filter="wipe(left)">
                                      <p:cBhvr>
                                        <p:cTn id="33" dur="500"/>
                                        <p:tgtEl>
                                          <p:spTgt spid="9221"/>
                                        </p:tgtEl>
                                      </p:cBhvr>
                                    </p:animEffect>
                                  </p:childTnLst>
                                </p:cTn>
                              </p:par>
                            </p:childTnLst>
                          </p:cTn>
                        </p:par>
                        <p:par>
                          <p:cTn id="34" fill="hold" nodeType="afterGroup">
                            <p:stCondLst>
                              <p:cond delay="3000"/>
                            </p:stCondLst>
                            <p:childTnLst>
                              <p:par>
                                <p:cTn id="35" presetID="2" presetClass="entr" presetSubtype="8" fill="hold" nodeType="afterEffect">
                                  <p:stCondLst>
                                    <p:cond delay="0"/>
                                  </p:stCondLst>
                                  <p:childTnLst>
                                    <p:set>
                                      <p:cBhvr>
                                        <p:cTn id="36" dur="1" fill="hold">
                                          <p:stCondLst>
                                            <p:cond delay="0"/>
                                          </p:stCondLst>
                                        </p:cTn>
                                        <p:tgtEl>
                                          <p:spTgt spid="140288"/>
                                        </p:tgtEl>
                                        <p:attrNameLst>
                                          <p:attrName>style.visibility</p:attrName>
                                        </p:attrNameLst>
                                      </p:cBhvr>
                                      <p:to>
                                        <p:strVal val="visible"/>
                                      </p:to>
                                    </p:set>
                                    <p:anim calcmode="lin" valueType="num">
                                      <p:cBhvr additive="base">
                                        <p:cTn id="37" dur="500" fill="hold"/>
                                        <p:tgtEl>
                                          <p:spTgt spid="140288"/>
                                        </p:tgtEl>
                                        <p:attrNameLst>
                                          <p:attrName>ppt_x</p:attrName>
                                        </p:attrNameLst>
                                      </p:cBhvr>
                                      <p:tavLst>
                                        <p:tav tm="0">
                                          <p:val>
                                            <p:strVal val="0-#ppt_w/2"/>
                                          </p:val>
                                        </p:tav>
                                        <p:tav tm="100000">
                                          <p:val>
                                            <p:strVal val="#ppt_x"/>
                                          </p:val>
                                        </p:tav>
                                      </p:tavLst>
                                    </p:anim>
                                    <p:anim calcmode="lin" valueType="num">
                                      <p:cBhvr additive="base">
                                        <p:cTn id="38" dur="500" fill="hold"/>
                                        <p:tgtEl>
                                          <p:spTgt spid="1402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P spid="9221" grpId="0" autoUpdateAnimBg="0"/>
      <p:bldP spid="9222" grpId="0" autoUpdateAnimBg="0"/>
      <p:bldP spid="9224" grpId="0" autoUpdateAnimBg="0"/>
      <p:bldP spid="9225" grpId="0" autoUpdateAnimBg="0"/>
      <p:bldP spid="9229" grpId="0" autoUpdateAnimBg="0"/>
      <p:bldP spid="923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D6BAF706-446A-4B34-976E-8CBB7613D03D}" type="slidenum">
              <a:rPr lang="en-US"/>
              <a:pPr>
                <a:defRPr/>
              </a:pPr>
              <a:t>8</a:t>
            </a:fld>
            <a:endParaRPr lang="en-US"/>
          </a:p>
        </p:txBody>
      </p:sp>
      <p:sp>
        <p:nvSpPr>
          <p:cNvPr id="92162" name="Rectangle 1026"/>
          <p:cNvSpPr>
            <a:spLocks noGrp="1" noChangeArrowheads="1"/>
          </p:cNvSpPr>
          <p:nvPr>
            <p:ph type="title"/>
          </p:nvPr>
        </p:nvSpPr>
        <p:spPr>
          <a:xfrm>
            <a:off x="685800" y="228600"/>
            <a:ext cx="7772400" cy="1219200"/>
          </a:xfrm>
          <a:gradFill rotWithShape="0">
            <a:gsLst>
              <a:gs pos="0">
                <a:schemeClr val="accent1"/>
              </a:gs>
              <a:gs pos="50000">
                <a:schemeClr val="bg1"/>
              </a:gs>
              <a:gs pos="100000">
                <a:schemeClr val="accent1"/>
              </a:gs>
            </a:gsLst>
            <a:lin ang="5400000" scaled="1"/>
          </a:gradFill>
        </p:spPr>
        <p:txBody>
          <a:bodyPr/>
          <a:lstStyle/>
          <a:p>
            <a:pPr>
              <a:defRPr/>
            </a:pPr>
            <a:r>
              <a:rPr lang="en-US" sz="5400" b="1" smtClean="0">
                <a:solidFill>
                  <a:srgbClr val="800080"/>
                </a:solidFill>
              </a:rPr>
              <a:t>DOCUMENTATION	</a:t>
            </a:r>
            <a:endParaRPr lang="en-US" smtClean="0"/>
          </a:p>
        </p:txBody>
      </p:sp>
      <p:sp>
        <p:nvSpPr>
          <p:cNvPr id="92163" name="Rectangle 1027"/>
          <p:cNvSpPr>
            <a:spLocks noGrp="1" noChangeArrowheads="1"/>
          </p:cNvSpPr>
          <p:nvPr>
            <p:ph type="body" idx="1"/>
          </p:nvPr>
        </p:nvSpPr>
        <p:spPr>
          <a:xfrm>
            <a:off x="685800" y="2438400"/>
            <a:ext cx="7772400" cy="3657600"/>
          </a:xfrm>
        </p:spPr>
        <p:txBody>
          <a:bodyPr/>
          <a:lstStyle/>
          <a:p>
            <a:r>
              <a:rPr lang="en-US" altLang="en-US" sz="4800" b="1" smtClean="0">
                <a:solidFill>
                  <a:srgbClr val="FF0066"/>
                </a:solidFill>
              </a:rPr>
              <a:t>Specific verifiable behaviorial observations</a:t>
            </a:r>
          </a:p>
          <a:p>
            <a:endParaRPr lang="en-US" altLang="en-US" sz="2800" b="1" smtClean="0">
              <a:solidFill>
                <a:srgbClr val="FF0066"/>
              </a:solidFill>
            </a:endParaRPr>
          </a:p>
          <a:p>
            <a:r>
              <a:rPr lang="en-US" altLang="en-US" sz="4800" b="1" smtClean="0">
                <a:solidFill>
                  <a:srgbClr val="FF0066"/>
                </a:solidFill>
              </a:rPr>
              <a:t>Objective &amp; </a:t>
            </a:r>
          </a:p>
          <a:p>
            <a:pPr>
              <a:buFontTx/>
              <a:buNone/>
            </a:pPr>
            <a:r>
              <a:rPr lang="en-US" altLang="en-US" sz="4800" b="1" smtClean="0">
                <a:solidFill>
                  <a:srgbClr val="FF0066"/>
                </a:solidFill>
              </a:rPr>
              <a:t>  Non-judgmental</a:t>
            </a:r>
            <a:endParaRPr lang="en-US" altLang="en-US" sz="4400" b="1" smtClean="0"/>
          </a:p>
          <a:p>
            <a:endParaRPr lang="en-US" altLang="en-US" smtClean="0"/>
          </a:p>
        </p:txBody>
      </p:sp>
      <p:graphicFrame>
        <p:nvGraphicFramePr>
          <p:cNvPr id="6146" name="Object 1024"/>
          <p:cNvGraphicFramePr>
            <a:graphicFrameLocks noChangeAspect="1"/>
          </p:cNvGraphicFramePr>
          <p:nvPr/>
        </p:nvGraphicFramePr>
        <p:xfrm>
          <a:off x="7377113" y="4114800"/>
          <a:ext cx="1766887" cy="1631950"/>
        </p:xfrm>
        <a:graphic>
          <a:graphicData uri="http://schemas.openxmlformats.org/presentationml/2006/ole">
            <mc:AlternateContent xmlns:mc="http://schemas.openxmlformats.org/markup-compatibility/2006">
              <mc:Choice xmlns:v="urn:schemas-microsoft-com:vml" Requires="v">
                <p:oleObj spid="_x0000_s6154" name="Clip" r:id="rId4" imgW="1766520" imgH="1632960" progId="MS_ClipArt_Gallery.2">
                  <p:embed/>
                </p:oleObj>
              </mc:Choice>
              <mc:Fallback>
                <p:oleObj name="Clip" r:id="rId4" imgW="1766520" imgH="163296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7113" y="4114800"/>
                        <a:ext cx="1766887" cy="163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1025"/>
          <p:cNvGraphicFramePr>
            <a:graphicFrameLocks noChangeAspect="1"/>
          </p:cNvGraphicFramePr>
          <p:nvPr/>
        </p:nvGraphicFramePr>
        <p:xfrm>
          <a:off x="2667000" y="1524000"/>
          <a:ext cx="3505200" cy="914400"/>
        </p:xfrm>
        <a:graphic>
          <a:graphicData uri="http://schemas.openxmlformats.org/presentationml/2006/ole">
            <mc:AlternateContent xmlns:mc="http://schemas.openxmlformats.org/markup-compatibility/2006">
              <mc:Choice xmlns:v="urn:schemas-microsoft-com:vml" Requires="v">
                <p:oleObj spid="_x0000_s6155" name="Clip" r:id="rId6" imgW="4503960" imgH="1880280" progId="MS_ClipArt_Gallery.2">
                  <p:embed/>
                </p:oleObj>
              </mc:Choice>
              <mc:Fallback>
                <p:oleObj name="Clip" r:id="rId6" imgW="4503960" imgH="1880280" progId="MS_ClipArt_Gallery.2">
                  <p:embed/>
                  <p:pic>
                    <p:nvPicPr>
                      <p:cNvPr id="0" name="Object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1524000"/>
                        <a:ext cx="35052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Rectangle 1030"/>
          <p:cNvSpPr>
            <a:spLocks noChangeArrowheads="1"/>
          </p:cNvSpPr>
          <p:nvPr/>
        </p:nvSpPr>
        <p:spPr bwMode="auto">
          <a:xfrm>
            <a:off x="3429000" y="261620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endParaRPr lang="en-US" altLang="en-US" sz="3600" b="1">
              <a:solidFill>
                <a:srgbClr val="FF0066"/>
              </a:solidFill>
              <a:latin typeface="Times New Roman" pitchFamily="18" charset="0"/>
            </a:endParaRPr>
          </a:p>
        </p:txBody>
      </p:sp>
      <p:sp>
        <p:nvSpPr>
          <p:cNvPr id="6152" name="Line 1034"/>
          <p:cNvSpPr>
            <a:spLocks noChangeShapeType="1"/>
          </p:cNvSpPr>
          <p:nvPr/>
        </p:nvSpPr>
        <p:spPr bwMode="auto">
          <a:xfrm>
            <a:off x="2743200" y="1600200"/>
            <a:ext cx="3429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3" name="Line 1035"/>
          <p:cNvSpPr>
            <a:spLocks noChangeShapeType="1"/>
          </p:cNvSpPr>
          <p:nvPr/>
        </p:nvSpPr>
        <p:spPr bwMode="auto">
          <a:xfrm flipV="1">
            <a:off x="2743200" y="1600200"/>
            <a:ext cx="3429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0-#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C863BECD-6E0F-459A-9938-E68449B9CED4}" type="slidenum">
              <a:rPr lang="en-US"/>
              <a:pPr>
                <a:defRPr/>
              </a:pPr>
              <a:t>9</a:t>
            </a:fld>
            <a:endParaRPr lang="en-US"/>
          </a:p>
        </p:txBody>
      </p:sp>
      <p:sp>
        <p:nvSpPr>
          <p:cNvPr id="10242" name="WordArt 2"/>
          <p:cNvSpPr>
            <a:spLocks noChangeArrowheads="1" noChangeShapeType="1" noTextEdit="1"/>
          </p:cNvSpPr>
          <p:nvPr/>
        </p:nvSpPr>
        <p:spPr bwMode="auto">
          <a:xfrm>
            <a:off x="1752600" y="304800"/>
            <a:ext cx="57150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WHAT DO YOU DO ...</a:t>
            </a:r>
          </a:p>
        </p:txBody>
      </p:sp>
      <p:sp>
        <p:nvSpPr>
          <p:cNvPr id="10243" name="Text Box 3"/>
          <p:cNvSpPr txBox="1">
            <a:spLocks noChangeArrowheads="1"/>
          </p:cNvSpPr>
          <p:nvPr/>
        </p:nvSpPr>
        <p:spPr bwMode="auto">
          <a:xfrm>
            <a:off x="609600" y="19050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400" b="1" u="sng">
                <a:solidFill>
                  <a:srgbClr val="009999"/>
                </a:solidFill>
                <a:latin typeface="BakerSignet BT" pitchFamily="34" charset="0"/>
              </a:rPr>
              <a:t>The  Reasonable Prudent Person Test</a:t>
            </a:r>
            <a:endParaRPr lang="en-US" altLang="en-US" u="sng">
              <a:solidFill>
                <a:srgbClr val="009999"/>
              </a:solidFill>
              <a:latin typeface="Signet Roundhand" pitchFamily="66" charset="0"/>
            </a:endParaRPr>
          </a:p>
        </p:txBody>
      </p:sp>
      <p:sp>
        <p:nvSpPr>
          <p:cNvPr id="10249" name="Text Box 9"/>
          <p:cNvSpPr txBox="1">
            <a:spLocks noChangeArrowheads="1"/>
          </p:cNvSpPr>
          <p:nvPr/>
        </p:nvSpPr>
        <p:spPr bwMode="auto">
          <a:xfrm>
            <a:off x="838200" y="2724150"/>
            <a:ext cx="74025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u="sng">
                <a:solidFill>
                  <a:srgbClr val="003399"/>
                </a:solidFill>
                <a:latin typeface="BakerSignet BT" pitchFamily="34" charset="0"/>
              </a:rPr>
              <a:t>Assess:</a:t>
            </a:r>
            <a:r>
              <a:rPr lang="en-US" altLang="en-US" sz="3200" u="sng">
                <a:solidFill>
                  <a:srgbClr val="003399"/>
                </a:solidFill>
                <a:latin typeface="BakerSignet BT" pitchFamily="34" charset="0"/>
              </a:rPr>
              <a:t>	</a:t>
            </a:r>
            <a:r>
              <a:rPr lang="en-US" altLang="en-US" sz="3200">
                <a:latin typeface="BakerSignet BT" pitchFamily="34" charset="0"/>
              </a:rPr>
              <a:t>- physical characteristics</a:t>
            </a:r>
          </a:p>
          <a:p>
            <a:r>
              <a:rPr lang="en-US" altLang="en-US" sz="3200">
                <a:latin typeface="BakerSignet BT" pitchFamily="34" charset="0"/>
              </a:rPr>
              <a:t>		 - intellectual ability to perform</a:t>
            </a:r>
          </a:p>
          <a:p>
            <a:r>
              <a:rPr lang="en-US" altLang="en-US" sz="3200">
                <a:latin typeface="Sherwood" pitchFamily="2" charset="0"/>
              </a:rPr>
              <a:t>		  - </a:t>
            </a:r>
            <a:r>
              <a:rPr lang="en-US" altLang="en-US" sz="3200">
                <a:latin typeface="BakerSignet BT" pitchFamily="34" charset="0"/>
              </a:rPr>
              <a:t>interpersonal behavior</a:t>
            </a:r>
            <a:r>
              <a:rPr lang="en-US" altLang="en-US" sz="3200">
                <a:latin typeface="Signet Roundhand" pitchFamily="66" charset="0"/>
              </a:rPr>
              <a:t> </a:t>
            </a:r>
          </a:p>
          <a:p>
            <a:pPr>
              <a:lnSpc>
                <a:spcPct val="70000"/>
              </a:lnSpc>
            </a:pPr>
            <a:r>
              <a:rPr lang="en-US" altLang="en-US" sz="3200">
                <a:latin typeface="Sherwood" pitchFamily="2" charset="0"/>
              </a:rPr>
              <a:t>		   - </a:t>
            </a:r>
            <a:r>
              <a:rPr lang="en-US" altLang="en-US" sz="3200">
                <a:latin typeface="BakerSignet BT" pitchFamily="34" charset="0"/>
              </a:rPr>
              <a:t>judgment</a:t>
            </a:r>
            <a:r>
              <a:rPr lang="en-US" altLang="en-US">
                <a:latin typeface="BakerSignet BT" pitchFamily="34" charset="0"/>
              </a:rPr>
              <a:t> </a:t>
            </a:r>
          </a:p>
        </p:txBody>
      </p:sp>
      <p:graphicFrame>
        <p:nvGraphicFramePr>
          <p:cNvPr id="142336" name="Object 1024"/>
          <p:cNvGraphicFramePr>
            <a:graphicFrameLocks noChangeAspect="1"/>
          </p:cNvGraphicFramePr>
          <p:nvPr/>
        </p:nvGraphicFramePr>
        <p:xfrm>
          <a:off x="1219200" y="5508625"/>
          <a:ext cx="1752600" cy="1349375"/>
        </p:xfrm>
        <a:graphic>
          <a:graphicData uri="http://schemas.openxmlformats.org/presentationml/2006/ole">
            <mc:AlternateContent xmlns:mc="http://schemas.openxmlformats.org/markup-compatibility/2006">
              <mc:Choice xmlns:v="urn:schemas-microsoft-com:vml" Requires="v">
                <p:oleObj spid="_x0000_s7177" name="Clip" r:id="rId4" imgW="1450800" imgH="1255320" progId="MS_ClipArt_Gallery.2">
                  <p:embed/>
                </p:oleObj>
              </mc:Choice>
              <mc:Fallback>
                <p:oleObj name="Clip" r:id="rId4" imgW="1450800" imgH="1255320" progId="MS_ClipArt_Gallery.2">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508625"/>
                        <a:ext cx="1752600"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6" name="Text Box 16"/>
          <p:cNvSpPr txBox="1">
            <a:spLocks noChangeArrowheads="1"/>
          </p:cNvSpPr>
          <p:nvPr/>
        </p:nvSpPr>
        <p:spPr bwMode="auto">
          <a:xfrm>
            <a:off x="6842125" y="6115050"/>
            <a:ext cx="1628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a:solidFill>
                  <a:schemeClr val="accent2"/>
                </a:solidFill>
                <a:latin typeface="Sherwood" pitchFamily="2" charset="0"/>
              </a:rPr>
              <a:t>Then . . .</a:t>
            </a:r>
            <a:endParaRPr lang="en-US" altLang="en-US">
              <a:solidFill>
                <a:srgbClr val="009999"/>
              </a:solidFill>
              <a:latin typeface="Signet Roundhand" pitchFamily="66" charset="0"/>
            </a:endParaRPr>
          </a:p>
        </p:txBody>
      </p:sp>
      <p:sp>
        <p:nvSpPr>
          <p:cNvPr id="10257" name="Rectangle 17"/>
          <p:cNvSpPr>
            <a:spLocks noChangeArrowheads="1"/>
          </p:cNvSpPr>
          <p:nvPr/>
        </p:nvSpPr>
        <p:spPr bwMode="auto">
          <a:xfrm>
            <a:off x="1066800" y="4876800"/>
            <a:ext cx="73120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Scribble" pitchFamily="2" charset="0"/>
              </a:defRPr>
            </a:lvl1pPr>
            <a:lvl2pPr marL="742950" indent="-285750">
              <a:defRPr sz="4000">
                <a:solidFill>
                  <a:schemeClr val="tx1"/>
                </a:solidFill>
                <a:latin typeface="Scribble" pitchFamily="2" charset="0"/>
              </a:defRPr>
            </a:lvl2pPr>
            <a:lvl3pPr marL="1143000" indent="-228600">
              <a:defRPr sz="4000">
                <a:solidFill>
                  <a:schemeClr val="tx1"/>
                </a:solidFill>
                <a:latin typeface="Scribble" pitchFamily="2" charset="0"/>
              </a:defRPr>
            </a:lvl3pPr>
            <a:lvl4pPr marL="1600200" indent="-228600">
              <a:defRPr sz="4000">
                <a:solidFill>
                  <a:schemeClr val="tx1"/>
                </a:solidFill>
                <a:latin typeface="Scribble" pitchFamily="2" charset="0"/>
              </a:defRPr>
            </a:lvl4pPr>
            <a:lvl5pPr marL="2057400" indent="-228600">
              <a:defRPr sz="4000">
                <a:solidFill>
                  <a:schemeClr val="tx1"/>
                </a:solidFill>
                <a:latin typeface="Scribble" pitchFamily="2" charset="0"/>
              </a:defRPr>
            </a:lvl5pPr>
            <a:lvl6pPr marL="2514600" indent="-228600" eaLnBrk="0" fontAlgn="base" hangingPunct="0">
              <a:spcBef>
                <a:spcPct val="0"/>
              </a:spcBef>
              <a:spcAft>
                <a:spcPct val="0"/>
              </a:spcAft>
              <a:defRPr sz="4000">
                <a:solidFill>
                  <a:schemeClr val="tx1"/>
                </a:solidFill>
                <a:latin typeface="Scribble" pitchFamily="2" charset="0"/>
              </a:defRPr>
            </a:lvl6pPr>
            <a:lvl7pPr marL="2971800" indent="-228600" eaLnBrk="0" fontAlgn="base" hangingPunct="0">
              <a:spcBef>
                <a:spcPct val="0"/>
              </a:spcBef>
              <a:spcAft>
                <a:spcPct val="0"/>
              </a:spcAft>
              <a:defRPr sz="4000">
                <a:solidFill>
                  <a:schemeClr val="tx1"/>
                </a:solidFill>
                <a:latin typeface="Scribble" pitchFamily="2" charset="0"/>
              </a:defRPr>
            </a:lvl7pPr>
            <a:lvl8pPr marL="3429000" indent="-228600" eaLnBrk="0" fontAlgn="base" hangingPunct="0">
              <a:spcBef>
                <a:spcPct val="0"/>
              </a:spcBef>
              <a:spcAft>
                <a:spcPct val="0"/>
              </a:spcAft>
              <a:defRPr sz="4000">
                <a:solidFill>
                  <a:schemeClr val="tx1"/>
                </a:solidFill>
                <a:latin typeface="Scribble" pitchFamily="2" charset="0"/>
              </a:defRPr>
            </a:lvl8pPr>
            <a:lvl9pPr marL="3886200" indent="-228600" eaLnBrk="0" fontAlgn="base" hangingPunct="0">
              <a:spcBef>
                <a:spcPct val="0"/>
              </a:spcBef>
              <a:spcAft>
                <a:spcPct val="0"/>
              </a:spcAft>
              <a:defRPr sz="4000">
                <a:solidFill>
                  <a:schemeClr val="tx1"/>
                </a:solidFill>
                <a:latin typeface="Scribble" pitchFamily="2" charset="0"/>
              </a:defRPr>
            </a:lvl9pPr>
          </a:lstStyle>
          <a:p>
            <a:r>
              <a:rPr lang="en-US" altLang="en-US" sz="3200" b="1" u="sng">
                <a:solidFill>
                  <a:srgbClr val="003399"/>
                </a:solidFill>
                <a:latin typeface="BakerSignet BT" pitchFamily="34" charset="0"/>
              </a:rPr>
              <a:t>Consider:</a:t>
            </a:r>
            <a:r>
              <a:rPr lang="en-US" altLang="en-US" sz="3200">
                <a:solidFill>
                  <a:srgbClr val="003399"/>
                </a:solidFill>
                <a:latin typeface="BakerSignet BT" pitchFamily="34" charset="0"/>
              </a:rPr>
              <a:t>  -policies</a:t>
            </a:r>
          </a:p>
          <a:p>
            <a:r>
              <a:rPr lang="en-US" altLang="en-US" sz="3200">
                <a:solidFill>
                  <a:srgbClr val="003399"/>
                </a:solidFill>
                <a:latin typeface="BakerSignet BT" pitchFamily="34" charset="0"/>
              </a:rPr>
              <a:t>		    -safety/competency criteria</a:t>
            </a:r>
          </a:p>
          <a:p>
            <a:r>
              <a:rPr lang="en-US" altLang="en-US" sz="3200">
                <a:solidFill>
                  <a:srgbClr val="003399"/>
                </a:solidFill>
                <a:latin typeface="BakerSignet BT" pitchFamily="34" charset="0"/>
              </a:rPr>
              <a:t>		     -job duties</a:t>
            </a:r>
            <a:r>
              <a:rPr lang="en-US" altLang="en-US" sz="3200" u="sng">
                <a:solidFill>
                  <a:srgbClr val="003399"/>
                </a:solidFill>
                <a:latin typeface="BakerSignet BT" pitchFamily="34"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500" fill="hold"/>
                                        <p:tgtEl>
                                          <p:spTgt spid="10243"/>
                                        </p:tgtEl>
                                        <p:attrNameLst>
                                          <p:attrName>ppt_x</p:attrName>
                                        </p:attrNameLst>
                                      </p:cBhvr>
                                      <p:tavLst>
                                        <p:tav tm="0">
                                          <p:val>
                                            <p:strVal val="0-#ppt_w/2"/>
                                          </p:val>
                                        </p:tav>
                                        <p:tav tm="100000">
                                          <p:val>
                                            <p:strVal val="#ppt_x"/>
                                          </p:val>
                                        </p:tav>
                                      </p:tavLst>
                                    </p:anim>
                                    <p:anim calcmode="lin" valueType="num">
                                      <p:cBhvr additive="base">
                                        <p:cTn id="13" dur="500" fill="hold"/>
                                        <p:tgtEl>
                                          <p:spTgt spid="1024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blinds(horizontal)">
                                      <p:cBhvr>
                                        <p:cTn id="17" dur="500"/>
                                        <p:tgtEl>
                                          <p:spTgt spid="10249"/>
                                        </p:tgtEl>
                                      </p:cBhvr>
                                    </p:animEffect>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0257"/>
                                        </p:tgtEl>
                                        <p:attrNameLst>
                                          <p:attrName>style.visibility</p:attrName>
                                        </p:attrNameLst>
                                      </p:cBhvr>
                                      <p:to>
                                        <p:strVal val="visible"/>
                                      </p:to>
                                    </p:set>
                                    <p:anim calcmode="lin" valueType="num">
                                      <p:cBhvr additive="base">
                                        <p:cTn id="21" dur="500" fill="hold"/>
                                        <p:tgtEl>
                                          <p:spTgt spid="10257"/>
                                        </p:tgtEl>
                                        <p:attrNameLst>
                                          <p:attrName>ppt_x</p:attrName>
                                        </p:attrNameLst>
                                      </p:cBhvr>
                                      <p:tavLst>
                                        <p:tav tm="0">
                                          <p:val>
                                            <p:strVal val="0-#ppt_w/2"/>
                                          </p:val>
                                        </p:tav>
                                        <p:tav tm="100000">
                                          <p:val>
                                            <p:strVal val="#ppt_x"/>
                                          </p:val>
                                        </p:tav>
                                      </p:tavLst>
                                    </p:anim>
                                    <p:anim calcmode="lin" valueType="num">
                                      <p:cBhvr additive="base">
                                        <p:cTn id="22" dur="500" fill="hold"/>
                                        <p:tgtEl>
                                          <p:spTgt spid="10257"/>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3" presetClass="entr" presetSubtype="10" fill="hold" grpId="0" nodeType="afterEffect">
                                  <p:stCondLst>
                                    <p:cond delay="0"/>
                                  </p:stCondLst>
                                  <p:childTnLst>
                                    <p:set>
                                      <p:cBhvr>
                                        <p:cTn id="25" dur="1" fill="hold">
                                          <p:stCondLst>
                                            <p:cond delay="0"/>
                                          </p:stCondLst>
                                        </p:cTn>
                                        <p:tgtEl>
                                          <p:spTgt spid="10256"/>
                                        </p:tgtEl>
                                        <p:attrNameLst>
                                          <p:attrName>style.visibility</p:attrName>
                                        </p:attrNameLst>
                                      </p:cBhvr>
                                      <p:to>
                                        <p:strVal val="visible"/>
                                      </p:to>
                                    </p:set>
                                    <p:animEffect transition="in" filter="blinds(horizontal)">
                                      <p:cBhvr>
                                        <p:cTn id="26" dur="500"/>
                                        <p:tgtEl>
                                          <p:spTgt spid="10256"/>
                                        </p:tgtEl>
                                      </p:cBhvr>
                                    </p:animEffect>
                                  </p:childTnLst>
                                </p:cTn>
                              </p:par>
                            </p:childTnLst>
                          </p:cTn>
                        </p:par>
                        <p:par>
                          <p:cTn id="27" fill="hold" nodeType="afterGroup">
                            <p:stCondLst>
                              <p:cond delay="2500"/>
                            </p:stCondLst>
                            <p:childTnLst>
                              <p:par>
                                <p:cTn id="28" presetID="2" presetClass="entr" presetSubtype="8" fill="hold" nodeType="afterEffect">
                                  <p:stCondLst>
                                    <p:cond delay="0"/>
                                  </p:stCondLst>
                                  <p:childTnLst>
                                    <p:set>
                                      <p:cBhvr>
                                        <p:cTn id="29" dur="1" fill="hold">
                                          <p:stCondLst>
                                            <p:cond delay="0"/>
                                          </p:stCondLst>
                                        </p:cTn>
                                        <p:tgtEl>
                                          <p:spTgt spid="142336"/>
                                        </p:tgtEl>
                                        <p:attrNameLst>
                                          <p:attrName>style.visibility</p:attrName>
                                        </p:attrNameLst>
                                      </p:cBhvr>
                                      <p:to>
                                        <p:strVal val="visible"/>
                                      </p:to>
                                    </p:set>
                                    <p:anim calcmode="lin" valueType="num">
                                      <p:cBhvr additive="base">
                                        <p:cTn id="30" dur="500" fill="hold"/>
                                        <p:tgtEl>
                                          <p:spTgt spid="142336"/>
                                        </p:tgtEl>
                                        <p:attrNameLst>
                                          <p:attrName>ppt_x</p:attrName>
                                        </p:attrNameLst>
                                      </p:cBhvr>
                                      <p:tavLst>
                                        <p:tav tm="0">
                                          <p:val>
                                            <p:strVal val="0-#ppt_w/2"/>
                                          </p:val>
                                        </p:tav>
                                        <p:tav tm="100000">
                                          <p:val>
                                            <p:strVal val="#ppt_x"/>
                                          </p:val>
                                        </p:tav>
                                      </p:tavLst>
                                    </p:anim>
                                    <p:anim calcmode="lin" valueType="num">
                                      <p:cBhvr additive="base">
                                        <p:cTn id="31" dur="500" fill="hold"/>
                                        <p:tgtEl>
                                          <p:spTgt spid="142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autoUpdateAnimBg="0"/>
      <p:bldP spid="10249" grpId="0" autoUpdateAnimBg="0"/>
      <p:bldP spid="10256" grpId="0" autoUpdateAnimBg="0"/>
      <p:bldP spid="10257"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Scribble"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Scribble" pitchFamily="2"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4B041E2D288A41B9E5ADE3F8639D10" ma:contentTypeVersion="1" ma:contentTypeDescription="Create a new document." ma:contentTypeScope="" ma:versionID="0a1a171fb6e30732f1cf53787d23ed3b">
  <xsd:schema xmlns:xsd="http://www.w3.org/2001/XMLSchema" xmlns:xs="http://www.w3.org/2001/XMLSchema" xmlns:p="http://schemas.microsoft.com/office/2006/metadata/properties" xmlns:ns1="http://schemas.microsoft.com/sharepoint/v3" xmlns:ns2="32480d1a-f63a-4113-b29f-414603e5c9c6" targetNamespace="http://schemas.microsoft.com/office/2006/metadata/properties" ma:root="true" ma:fieldsID="e30ebb46831f25622a3007f9cfeae380" ns1:_="" ns2:_="">
    <xsd:import namespace="http://schemas.microsoft.com/sharepoint/v3"/>
    <xsd:import namespace="32480d1a-f63a-4113-b29f-414603e5c9c6"/>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480d1a-f63a-4113-b29f-414603e5c9c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918B4E-2C3C-41DE-9984-FD6AAEB689D0}"/>
</file>

<file path=customXml/itemProps2.xml><?xml version="1.0" encoding="utf-8"?>
<ds:datastoreItem xmlns:ds="http://schemas.openxmlformats.org/officeDocument/2006/customXml" ds:itemID="{8DB708DD-B481-4801-9BEA-1C3A988E0B76}"/>
</file>

<file path=customXml/itemProps3.xml><?xml version="1.0" encoding="utf-8"?>
<ds:datastoreItem xmlns:ds="http://schemas.openxmlformats.org/officeDocument/2006/customXml" ds:itemID="{273211C1-15F1-4175-9674-4A65B2997C41}"/>
</file>

<file path=docProps/app.xml><?xml version="1.0" encoding="utf-8"?>
<Properties xmlns="http://schemas.openxmlformats.org/officeDocument/2006/extended-properties" xmlns:vt="http://schemas.openxmlformats.org/officeDocument/2006/docPropsVTypes">
  <TotalTime>2498</TotalTime>
  <Words>876</Words>
  <Application>Microsoft Office PowerPoint</Application>
  <PresentationFormat>On-screen Show (4:3)</PresentationFormat>
  <Paragraphs>255</Paragraphs>
  <Slides>32</Slides>
  <Notes>32</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8" baseType="lpstr">
      <vt:lpstr>Scribble</vt:lpstr>
      <vt:lpstr>Arial</vt:lpstr>
      <vt:lpstr>Times New Roman</vt:lpstr>
      <vt:lpstr>Comic Sans MS</vt:lpstr>
      <vt:lpstr>Wingdings</vt:lpstr>
      <vt:lpstr>Bertram</vt:lpstr>
      <vt:lpstr>Centaur</vt:lpstr>
      <vt:lpstr>Challenge Extra Bold</vt:lpstr>
      <vt:lpstr>BakerSignet BT</vt:lpstr>
      <vt:lpstr>Signet Roundhand</vt:lpstr>
      <vt:lpstr>Sherwood</vt:lpstr>
      <vt:lpstr>Theatre Antoine</vt:lpstr>
      <vt:lpstr>CG Omega</vt:lpstr>
      <vt:lpstr>Monotype Sorts</vt:lpstr>
      <vt:lpstr>Default Design</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DOCUMENTATION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CAUTION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Bureau of Personnel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 Johnston/Barb Berkoben</dc:creator>
  <cp:lastModifiedBy>degan</cp:lastModifiedBy>
  <cp:revision>80</cp:revision>
  <cp:lastPrinted>1999-09-03T14:40:10Z</cp:lastPrinted>
  <dcterms:created xsi:type="dcterms:W3CDTF">1999-01-14T15:00:58Z</dcterms:created>
  <dcterms:modified xsi:type="dcterms:W3CDTF">2015-03-03T17:19:34Z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0x010100124B041E2D288A41B9E5ADE3F8639D10</vt:lpwstr>
  </property>
  <property fmtid="{D5CDD505-2E9C-101B-9397-08002B2CF9AE}" pid="3" name="Order">
    <vt:r8>2200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